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0" r:id="rId1"/>
    <p:sldMasterId id="2147483652" r:id="rId2"/>
    <p:sldMasterId id="2147483656" r:id="rId3"/>
    <p:sldMasterId id="2147483654" r:id="rId4"/>
    <p:sldMasterId id="2147484787" r:id="rId5"/>
    <p:sldMasterId id="2147484811" r:id="rId6"/>
    <p:sldMasterId id="2147484823" r:id="rId7"/>
    <p:sldMasterId id="2147484835" r:id="rId8"/>
  </p:sldMasterIdLst>
  <p:notesMasterIdLst>
    <p:notesMasterId r:id="rId16"/>
  </p:notesMasterIdLst>
  <p:handoutMasterIdLst>
    <p:handoutMasterId r:id="rId17"/>
  </p:handoutMasterIdLst>
  <p:sldIdLst>
    <p:sldId id="527" r:id="rId9"/>
    <p:sldId id="545" r:id="rId10"/>
    <p:sldId id="557" r:id="rId11"/>
    <p:sldId id="561" r:id="rId12"/>
    <p:sldId id="583" r:id="rId13"/>
    <p:sldId id="579" r:id="rId14"/>
    <p:sldId id="523" r:id="rId15"/>
  </p:sldIdLst>
  <p:sldSz cx="9144000" cy="6858000" type="screen4x3"/>
  <p:notesSz cx="6797675" cy="992663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EBAE2"/>
    <a:srgbClr val="159BFF"/>
    <a:srgbClr val="3FCD5A"/>
    <a:srgbClr val="BE45C1"/>
    <a:srgbClr val="A553B3"/>
    <a:srgbClr val="47C4D1"/>
    <a:srgbClr val="B559BF"/>
    <a:srgbClr val="E331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728" autoAdjust="0"/>
  </p:normalViewPr>
  <p:slideViewPr>
    <p:cSldViewPr>
      <p:cViewPr>
        <p:scale>
          <a:sx n="80" d="100"/>
          <a:sy n="80" d="100"/>
        </p:scale>
        <p:origin x="-1517" y="-12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362" y="-84"/>
      </p:cViewPr>
      <p:guideLst>
        <p:guide orient="horz" pos="3126"/>
        <p:guide pos="2141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10D3F2-B279-445B-99B6-0A5F6381F706}" type="doc">
      <dgm:prSet loTypeId="urn:microsoft.com/office/officeart/2005/8/layout/venn3" loCatId="relationship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5EFA779A-6D61-443F-8305-7C2034664EE1}">
      <dgm:prSet phldrT="[文本]" custT="1"/>
      <dgm:spPr/>
      <dgm:t>
        <a:bodyPr/>
        <a:lstStyle/>
        <a:p>
          <a:r>
            <a:rPr lang="en-US" altLang="zh-CN" sz="2800" b="1" dirty="0" smtClean="0"/>
            <a:t>OPEC</a:t>
          </a:r>
          <a:endParaRPr lang="zh-CN" altLang="en-US" sz="2800" b="1" dirty="0"/>
        </a:p>
      </dgm:t>
    </dgm:pt>
    <dgm:pt modelId="{B9A0C839-2D6F-4722-8AA2-FA10E8706100}" type="parTrans" cxnId="{8244B321-85A0-47ED-A8A7-EFF138172308}">
      <dgm:prSet/>
      <dgm:spPr/>
      <dgm:t>
        <a:bodyPr/>
        <a:lstStyle/>
        <a:p>
          <a:endParaRPr lang="zh-CN" altLang="en-US"/>
        </a:p>
      </dgm:t>
    </dgm:pt>
    <dgm:pt modelId="{A043A203-5F51-47D5-BBCD-53821B5763DE}" type="sibTrans" cxnId="{8244B321-85A0-47ED-A8A7-EFF138172308}">
      <dgm:prSet/>
      <dgm:spPr/>
      <dgm:t>
        <a:bodyPr/>
        <a:lstStyle/>
        <a:p>
          <a:endParaRPr lang="zh-CN" altLang="en-US"/>
        </a:p>
      </dgm:t>
    </dgm:pt>
    <dgm:pt modelId="{72AAB7A1-801D-47B3-BCED-F346CF3F797F}">
      <dgm:prSet phldrT="[文本]" custT="1"/>
      <dgm:spPr/>
      <dgm:t>
        <a:bodyPr/>
        <a:lstStyle/>
        <a:p>
          <a:r>
            <a:rPr lang="zh-CN" altLang="en-US" sz="2800" b="1" dirty="0" smtClean="0"/>
            <a:t>俄罗斯</a:t>
          </a:r>
          <a:endParaRPr lang="zh-CN" altLang="en-US" sz="2800" b="1" dirty="0"/>
        </a:p>
      </dgm:t>
    </dgm:pt>
    <dgm:pt modelId="{DB57AA2E-F799-4A60-B3E5-B25F4D1148AB}" type="parTrans" cxnId="{CC7DC6B8-5B4B-4B3B-AAAC-23BBFAE92BAD}">
      <dgm:prSet/>
      <dgm:spPr/>
      <dgm:t>
        <a:bodyPr/>
        <a:lstStyle/>
        <a:p>
          <a:endParaRPr lang="zh-CN" altLang="en-US"/>
        </a:p>
      </dgm:t>
    </dgm:pt>
    <dgm:pt modelId="{223E7EDE-A75F-430B-8D68-2322990714DE}" type="sibTrans" cxnId="{CC7DC6B8-5B4B-4B3B-AAAC-23BBFAE92BAD}">
      <dgm:prSet/>
      <dgm:spPr/>
      <dgm:t>
        <a:bodyPr/>
        <a:lstStyle/>
        <a:p>
          <a:endParaRPr lang="zh-CN" altLang="en-US"/>
        </a:p>
      </dgm:t>
    </dgm:pt>
    <dgm:pt modelId="{8D7434A7-6FE2-4739-B8B0-CCA88822D3F5}">
      <dgm:prSet phldrT="[文本]" custT="1"/>
      <dgm:spPr/>
      <dgm:t>
        <a:bodyPr/>
        <a:lstStyle/>
        <a:p>
          <a:r>
            <a:rPr lang="zh-CN" altLang="en-US" sz="2800" b="1" dirty="0" smtClean="0"/>
            <a:t>中国</a:t>
          </a:r>
          <a:endParaRPr lang="zh-CN" altLang="en-US" sz="2800" b="1" dirty="0"/>
        </a:p>
      </dgm:t>
    </dgm:pt>
    <dgm:pt modelId="{502EE2FF-F74C-45BA-8432-0BCF9C9C4790}" type="parTrans" cxnId="{B1F6F2E4-751F-43A1-AFB3-881066287E58}">
      <dgm:prSet/>
      <dgm:spPr/>
      <dgm:t>
        <a:bodyPr/>
        <a:lstStyle/>
        <a:p>
          <a:endParaRPr lang="zh-CN" altLang="en-US"/>
        </a:p>
      </dgm:t>
    </dgm:pt>
    <dgm:pt modelId="{0E4EB2F5-72BC-46F5-8AD3-CAE8EBE34FB5}" type="sibTrans" cxnId="{B1F6F2E4-751F-43A1-AFB3-881066287E58}">
      <dgm:prSet/>
      <dgm:spPr/>
      <dgm:t>
        <a:bodyPr/>
        <a:lstStyle/>
        <a:p>
          <a:endParaRPr lang="zh-CN" altLang="en-US"/>
        </a:p>
      </dgm:t>
    </dgm:pt>
    <dgm:pt modelId="{CB2A59D1-94CE-42AB-AD23-638B0059833D}">
      <dgm:prSet phldrT="[文本]" custT="1"/>
      <dgm:spPr/>
      <dgm:t>
        <a:bodyPr/>
        <a:lstStyle/>
        <a:p>
          <a:r>
            <a:rPr lang="zh-CN" altLang="en-US" sz="2800" b="1" dirty="0" smtClean="0"/>
            <a:t>美国</a:t>
          </a:r>
          <a:endParaRPr lang="zh-CN" altLang="en-US" sz="2800" b="1" dirty="0"/>
        </a:p>
      </dgm:t>
    </dgm:pt>
    <dgm:pt modelId="{F721E524-6603-400E-BF99-02667C5D0368}" type="parTrans" cxnId="{872BCD7F-829C-4314-9A42-3BD2F137674A}">
      <dgm:prSet/>
      <dgm:spPr/>
      <dgm:t>
        <a:bodyPr/>
        <a:lstStyle/>
        <a:p>
          <a:endParaRPr lang="zh-CN" altLang="en-US"/>
        </a:p>
      </dgm:t>
    </dgm:pt>
    <dgm:pt modelId="{090C113D-8DC7-4622-8623-64DD43862BE2}" type="sibTrans" cxnId="{872BCD7F-829C-4314-9A42-3BD2F137674A}">
      <dgm:prSet/>
      <dgm:spPr/>
      <dgm:t>
        <a:bodyPr/>
        <a:lstStyle/>
        <a:p>
          <a:endParaRPr lang="zh-CN" altLang="en-US"/>
        </a:p>
      </dgm:t>
    </dgm:pt>
    <dgm:pt modelId="{F36768B4-EDD2-493A-9190-446D8E194114}" type="pres">
      <dgm:prSet presAssocID="{9C10D3F2-B279-445B-99B6-0A5F6381F7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E408DC7-38B3-44C6-8784-CE4FD39FF75A}" type="pres">
      <dgm:prSet presAssocID="{5EFA779A-6D61-443F-8305-7C2034664EE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ED0DE2-3DC5-4EF4-BA23-79B2063AFC50}" type="pres">
      <dgm:prSet presAssocID="{A043A203-5F51-47D5-BBCD-53821B5763DE}" presName="space" presStyleCnt="0"/>
      <dgm:spPr/>
    </dgm:pt>
    <dgm:pt modelId="{58350D4F-8EAE-4DB8-B76F-4A5E6ECB5968}" type="pres">
      <dgm:prSet presAssocID="{8D7434A7-6FE2-4739-B8B0-CCA88822D3F5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C01D798-ADF7-4455-9358-1532CC12F5C0}" type="pres">
      <dgm:prSet presAssocID="{0E4EB2F5-72BC-46F5-8AD3-CAE8EBE34FB5}" presName="space" presStyleCnt="0"/>
      <dgm:spPr/>
    </dgm:pt>
    <dgm:pt modelId="{C768D738-092D-49A2-B3D2-31A62A80A345}" type="pres">
      <dgm:prSet presAssocID="{CB2A59D1-94CE-42AB-AD23-638B0059833D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E61F882-4BAE-4AEF-B9DB-50563B574257}" type="pres">
      <dgm:prSet presAssocID="{090C113D-8DC7-4622-8623-64DD43862BE2}" presName="space" presStyleCnt="0"/>
      <dgm:spPr/>
    </dgm:pt>
    <dgm:pt modelId="{17619314-0A01-4B4A-81A3-6160A0613DBF}" type="pres">
      <dgm:prSet presAssocID="{72AAB7A1-801D-47B3-BCED-F346CF3F797F}" presName="Name5" presStyleLbl="vennNode1" presStyleIdx="3" presStyleCnt="4" custScaleX="12234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244B321-85A0-47ED-A8A7-EFF138172308}" srcId="{9C10D3F2-B279-445B-99B6-0A5F6381F706}" destId="{5EFA779A-6D61-443F-8305-7C2034664EE1}" srcOrd="0" destOrd="0" parTransId="{B9A0C839-2D6F-4722-8AA2-FA10E8706100}" sibTransId="{A043A203-5F51-47D5-BBCD-53821B5763DE}"/>
    <dgm:cxn modelId="{767CFA7B-6A84-4A02-94FA-327D46A559F1}" type="presOf" srcId="{CB2A59D1-94CE-42AB-AD23-638B0059833D}" destId="{C768D738-092D-49A2-B3D2-31A62A80A345}" srcOrd="0" destOrd="0" presId="urn:microsoft.com/office/officeart/2005/8/layout/venn3"/>
    <dgm:cxn modelId="{F997B5D1-3335-45DF-9A3F-07C97230B1C6}" type="presOf" srcId="{5EFA779A-6D61-443F-8305-7C2034664EE1}" destId="{CE408DC7-38B3-44C6-8784-CE4FD39FF75A}" srcOrd="0" destOrd="0" presId="urn:microsoft.com/office/officeart/2005/8/layout/venn3"/>
    <dgm:cxn modelId="{604E8621-3D45-4F0D-AA76-C19CEEF0A7EB}" type="presOf" srcId="{9C10D3F2-B279-445B-99B6-0A5F6381F706}" destId="{F36768B4-EDD2-493A-9190-446D8E194114}" srcOrd="0" destOrd="0" presId="urn:microsoft.com/office/officeart/2005/8/layout/venn3"/>
    <dgm:cxn modelId="{CC7DC6B8-5B4B-4B3B-AAAC-23BBFAE92BAD}" srcId="{9C10D3F2-B279-445B-99B6-0A5F6381F706}" destId="{72AAB7A1-801D-47B3-BCED-F346CF3F797F}" srcOrd="3" destOrd="0" parTransId="{DB57AA2E-F799-4A60-B3E5-B25F4D1148AB}" sibTransId="{223E7EDE-A75F-430B-8D68-2322990714DE}"/>
    <dgm:cxn modelId="{C8DED66F-FD2D-458D-B424-010753C312A9}" type="presOf" srcId="{8D7434A7-6FE2-4739-B8B0-CCA88822D3F5}" destId="{58350D4F-8EAE-4DB8-B76F-4A5E6ECB5968}" srcOrd="0" destOrd="0" presId="urn:microsoft.com/office/officeart/2005/8/layout/venn3"/>
    <dgm:cxn modelId="{B1F6F2E4-751F-43A1-AFB3-881066287E58}" srcId="{9C10D3F2-B279-445B-99B6-0A5F6381F706}" destId="{8D7434A7-6FE2-4739-B8B0-CCA88822D3F5}" srcOrd="1" destOrd="0" parTransId="{502EE2FF-F74C-45BA-8432-0BCF9C9C4790}" sibTransId="{0E4EB2F5-72BC-46F5-8AD3-CAE8EBE34FB5}"/>
    <dgm:cxn modelId="{872BCD7F-829C-4314-9A42-3BD2F137674A}" srcId="{9C10D3F2-B279-445B-99B6-0A5F6381F706}" destId="{CB2A59D1-94CE-42AB-AD23-638B0059833D}" srcOrd="2" destOrd="0" parTransId="{F721E524-6603-400E-BF99-02667C5D0368}" sibTransId="{090C113D-8DC7-4622-8623-64DD43862BE2}"/>
    <dgm:cxn modelId="{3333513A-2E2B-455A-AFC6-20E2D4D41881}" type="presOf" srcId="{72AAB7A1-801D-47B3-BCED-F346CF3F797F}" destId="{17619314-0A01-4B4A-81A3-6160A0613DBF}" srcOrd="0" destOrd="0" presId="urn:microsoft.com/office/officeart/2005/8/layout/venn3"/>
    <dgm:cxn modelId="{8E5F750E-54AD-4BAD-838F-9534A80C696C}" type="presParOf" srcId="{F36768B4-EDD2-493A-9190-446D8E194114}" destId="{CE408DC7-38B3-44C6-8784-CE4FD39FF75A}" srcOrd="0" destOrd="0" presId="urn:microsoft.com/office/officeart/2005/8/layout/venn3"/>
    <dgm:cxn modelId="{0D54F62E-3404-49AB-86EB-7D1C3B3F7670}" type="presParOf" srcId="{F36768B4-EDD2-493A-9190-446D8E194114}" destId="{FAED0DE2-3DC5-4EF4-BA23-79B2063AFC50}" srcOrd="1" destOrd="0" presId="urn:microsoft.com/office/officeart/2005/8/layout/venn3"/>
    <dgm:cxn modelId="{BE9C4304-389C-4481-8E99-6F73B4BC4C97}" type="presParOf" srcId="{F36768B4-EDD2-493A-9190-446D8E194114}" destId="{58350D4F-8EAE-4DB8-B76F-4A5E6ECB5968}" srcOrd="2" destOrd="0" presId="urn:microsoft.com/office/officeart/2005/8/layout/venn3"/>
    <dgm:cxn modelId="{F7C89C0F-E0B3-495C-ADD1-5C8316158EE3}" type="presParOf" srcId="{F36768B4-EDD2-493A-9190-446D8E194114}" destId="{1C01D798-ADF7-4455-9358-1532CC12F5C0}" srcOrd="3" destOrd="0" presId="urn:microsoft.com/office/officeart/2005/8/layout/venn3"/>
    <dgm:cxn modelId="{DB3355A8-A54D-44D1-BF3C-0D9739DBB76F}" type="presParOf" srcId="{F36768B4-EDD2-493A-9190-446D8E194114}" destId="{C768D738-092D-49A2-B3D2-31A62A80A345}" srcOrd="4" destOrd="0" presId="urn:microsoft.com/office/officeart/2005/8/layout/venn3"/>
    <dgm:cxn modelId="{E050CE6E-B24A-4E52-A601-C905BC0E0297}" type="presParOf" srcId="{F36768B4-EDD2-493A-9190-446D8E194114}" destId="{1E61F882-4BAE-4AEF-B9DB-50563B574257}" srcOrd="5" destOrd="0" presId="urn:microsoft.com/office/officeart/2005/8/layout/venn3"/>
    <dgm:cxn modelId="{D2F72D89-45C3-4611-864C-23C402C06C4B}" type="presParOf" srcId="{F36768B4-EDD2-493A-9190-446D8E194114}" destId="{17619314-0A01-4B4A-81A3-6160A0613DBF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C13FE5-5877-4E1A-9EE3-25C1691FF8A9}" type="doc">
      <dgm:prSet loTypeId="urn:microsoft.com/office/officeart/2005/8/layout/equation2" loCatId="process" qsTypeId="urn:microsoft.com/office/officeart/2005/8/quickstyle/simple3" qsCatId="simple" csTypeId="urn:microsoft.com/office/officeart/2005/8/colors/accent2_3" csCatId="accent2" phldr="1"/>
      <dgm:spPr/>
    </dgm:pt>
    <dgm:pt modelId="{122C0E44-0354-48D3-BC8B-F59EA0391BE1}">
      <dgm:prSet phldrT="[文本]" custT="1"/>
      <dgm:spPr/>
      <dgm:t>
        <a:bodyPr/>
        <a:lstStyle/>
        <a:p>
          <a:r>
            <a:rPr lang="zh-CN" altLang="en-US" sz="2800" b="0" dirty="0" smtClean="0">
              <a:latin typeface="+mn-ea"/>
              <a:ea typeface="+mn-ea"/>
            </a:rPr>
            <a:t>中国石油进口高度依赖中东</a:t>
          </a:r>
          <a:endParaRPr lang="zh-CN" altLang="en-US" sz="2800" b="0" dirty="0">
            <a:latin typeface="+mn-ea"/>
            <a:ea typeface="+mn-ea"/>
          </a:endParaRPr>
        </a:p>
      </dgm:t>
    </dgm:pt>
    <dgm:pt modelId="{6603011D-11AF-4ED3-B376-6E0BE69E1DB3}" type="parTrans" cxnId="{7DA5C992-EF4F-4913-B71C-1E77936788DB}">
      <dgm:prSet/>
      <dgm:spPr/>
      <dgm:t>
        <a:bodyPr/>
        <a:lstStyle/>
        <a:p>
          <a:endParaRPr lang="zh-CN" altLang="en-US"/>
        </a:p>
      </dgm:t>
    </dgm:pt>
    <dgm:pt modelId="{B8A08E6C-5DAF-44EA-83AF-66C57EC4F089}" type="sibTrans" cxnId="{7DA5C992-EF4F-4913-B71C-1E77936788DB}">
      <dgm:prSet/>
      <dgm:spPr/>
      <dgm:t>
        <a:bodyPr/>
        <a:lstStyle/>
        <a:p>
          <a:endParaRPr lang="zh-CN" altLang="en-US"/>
        </a:p>
      </dgm:t>
    </dgm:pt>
    <dgm:pt modelId="{755E693F-70EC-46B9-B400-912E71EF6960}">
      <dgm:prSet phldrT="[文本]" custT="1"/>
      <dgm:spPr/>
      <dgm:t>
        <a:bodyPr/>
        <a:lstStyle/>
        <a:p>
          <a:r>
            <a:rPr lang="zh-CN" altLang="en-US" sz="2800" b="0" dirty="0" smtClean="0">
              <a:latin typeface="+mn-ea"/>
              <a:ea typeface="+mn-ea"/>
            </a:rPr>
            <a:t>高油价使中国面临严重输入通胀</a:t>
          </a:r>
          <a:endParaRPr lang="zh-CN" altLang="en-US" sz="2800" b="0" dirty="0">
            <a:latin typeface="+mn-ea"/>
            <a:ea typeface="+mn-ea"/>
          </a:endParaRPr>
        </a:p>
      </dgm:t>
    </dgm:pt>
    <dgm:pt modelId="{A96F7722-6C5E-48E5-A54B-74E5A2097A52}" type="parTrans" cxnId="{FFF2D508-1FCE-4413-9106-7080C16B68F4}">
      <dgm:prSet/>
      <dgm:spPr/>
      <dgm:t>
        <a:bodyPr/>
        <a:lstStyle/>
        <a:p>
          <a:endParaRPr lang="zh-CN" altLang="en-US"/>
        </a:p>
      </dgm:t>
    </dgm:pt>
    <dgm:pt modelId="{0E6E8DC9-F3B0-4DA0-955F-CBFC9C857DE7}" type="sibTrans" cxnId="{FFF2D508-1FCE-4413-9106-7080C16B68F4}">
      <dgm:prSet/>
      <dgm:spPr/>
      <dgm:t>
        <a:bodyPr/>
        <a:lstStyle/>
        <a:p>
          <a:endParaRPr lang="zh-CN" altLang="en-US"/>
        </a:p>
      </dgm:t>
    </dgm:pt>
    <dgm:pt modelId="{06973A6F-5741-4A44-958E-5E517B1953CC}">
      <dgm:prSet phldrT="[文本]" custT="1"/>
      <dgm:spPr/>
      <dgm:t>
        <a:bodyPr/>
        <a:lstStyle/>
        <a:p>
          <a:r>
            <a:rPr lang="zh-CN" altLang="en-US" sz="2800" b="0" dirty="0" smtClean="0">
              <a:latin typeface="+mn-ea"/>
              <a:ea typeface="+mn-ea"/>
            </a:rPr>
            <a:t>影响中国能源安全</a:t>
          </a:r>
          <a:endParaRPr lang="zh-CN" altLang="en-US" sz="2800" b="0" dirty="0">
            <a:latin typeface="+mn-ea"/>
            <a:ea typeface="+mn-ea"/>
          </a:endParaRPr>
        </a:p>
      </dgm:t>
    </dgm:pt>
    <dgm:pt modelId="{E63D1F58-BC50-46B3-82CF-B256DE88BF5A}" type="parTrans" cxnId="{EE3BDFE8-D393-44AD-BA51-B8D537D14998}">
      <dgm:prSet/>
      <dgm:spPr/>
      <dgm:t>
        <a:bodyPr/>
        <a:lstStyle/>
        <a:p>
          <a:endParaRPr lang="zh-CN" altLang="en-US"/>
        </a:p>
      </dgm:t>
    </dgm:pt>
    <dgm:pt modelId="{E03F5B72-3CB2-4E2E-BBF9-F13B1D3B7BB4}" type="sibTrans" cxnId="{EE3BDFE8-D393-44AD-BA51-B8D537D14998}">
      <dgm:prSet/>
      <dgm:spPr/>
      <dgm:t>
        <a:bodyPr/>
        <a:lstStyle/>
        <a:p>
          <a:endParaRPr lang="zh-CN" altLang="en-US"/>
        </a:p>
      </dgm:t>
    </dgm:pt>
    <dgm:pt modelId="{A8F036D1-629A-4CFC-A89B-6E90B0CE307B}" type="pres">
      <dgm:prSet presAssocID="{4EC13FE5-5877-4E1A-9EE3-25C1691FF8A9}" presName="Name0" presStyleCnt="0">
        <dgm:presLayoutVars>
          <dgm:dir/>
          <dgm:resizeHandles val="exact"/>
        </dgm:presLayoutVars>
      </dgm:prSet>
      <dgm:spPr/>
    </dgm:pt>
    <dgm:pt modelId="{4401BC1C-7E55-4968-BEC3-3E1A2211E941}" type="pres">
      <dgm:prSet presAssocID="{4EC13FE5-5877-4E1A-9EE3-25C1691FF8A9}" presName="vNodes" presStyleCnt="0"/>
      <dgm:spPr/>
    </dgm:pt>
    <dgm:pt modelId="{02061F95-CB13-46AE-8412-01A1435CEFDE}" type="pres">
      <dgm:prSet presAssocID="{122C0E44-0354-48D3-BC8B-F59EA0391BE1}" presName="node" presStyleLbl="node1" presStyleIdx="0" presStyleCnt="3" custScaleX="768817" custScaleY="592362" custLinFactY="-57553" custLinFactNeighborX="41077" custLinFactNeighborY="-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F111930-F775-4DDB-B0D2-1A0252320269}" type="pres">
      <dgm:prSet presAssocID="{B8A08E6C-5DAF-44EA-83AF-66C57EC4F089}" presName="spacerT" presStyleCnt="0"/>
      <dgm:spPr/>
    </dgm:pt>
    <dgm:pt modelId="{0330C8C5-DC3A-4789-B95D-AFE10B5D405E}" type="pres">
      <dgm:prSet presAssocID="{B8A08E6C-5DAF-44EA-83AF-66C57EC4F089}" presName="sibTrans" presStyleLbl="sibTrans2D1" presStyleIdx="0" presStyleCnt="2" custScaleX="193941" custScaleY="181825" custLinFactY="-10639" custLinFactNeighborX="89995" custLinFactNeighborY="-100000"/>
      <dgm:spPr/>
      <dgm:t>
        <a:bodyPr/>
        <a:lstStyle/>
        <a:p>
          <a:endParaRPr lang="en-US"/>
        </a:p>
      </dgm:t>
    </dgm:pt>
    <dgm:pt modelId="{B5352FD2-2A2B-4667-9F24-D0AFD2456F11}" type="pres">
      <dgm:prSet presAssocID="{B8A08E6C-5DAF-44EA-83AF-66C57EC4F089}" presName="spacerB" presStyleCnt="0"/>
      <dgm:spPr/>
    </dgm:pt>
    <dgm:pt modelId="{08CE4DA0-EA5E-43B3-8FC1-E6E20F79F7FE}" type="pres">
      <dgm:prSet presAssocID="{755E693F-70EC-46B9-B400-912E71EF6960}" presName="node" presStyleLbl="node1" presStyleIdx="1" presStyleCnt="3" custScaleX="764455" custScaleY="625369" custLinFactY="47769" custLinFactNeighborX="93190" custLinFactNeighborY="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15AA769-EC79-4533-92BA-43D33D230CE0}" type="pres">
      <dgm:prSet presAssocID="{4EC13FE5-5877-4E1A-9EE3-25C1691FF8A9}" presName="sibTransLast" presStyleLbl="sibTrans2D1" presStyleIdx="1" presStyleCnt="2" custAng="10806438" custFlipVert="0" custScaleX="1498509" custScaleY="328236" custLinFactX="-500000" custLinFactNeighborX="-513493" custLinFactNeighborY="-50275"/>
      <dgm:spPr/>
      <dgm:t>
        <a:bodyPr/>
        <a:lstStyle/>
        <a:p>
          <a:endParaRPr lang="en-US"/>
        </a:p>
      </dgm:t>
    </dgm:pt>
    <dgm:pt modelId="{7E0B1DF7-5A6B-4AA0-B280-FE9C18DCEEF8}" type="pres">
      <dgm:prSet presAssocID="{4EC13FE5-5877-4E1A-9EE3-25C1691FF8A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26F40885-EE40-4E22-9DBB-CDBB9A9652B5}" type="pres">
      <dgm:prSet presAssocID="{4EC13FE5-5877-4E1A-9EE3-25C1691FF8A9}" presName="lastNode" presStyleLbl="node1" presStyleIdx="2" presStyleCnt="3" custScaleX="254375" custScaleY="309358" custLinFactNeighborX="-65406" custLinFactNeighborY="-303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1848023-4236-4594-B315-4567A78FF56E}" type="presOf" srcId="{0E6E8DC9-F3B0-4DA0-955F-CBFC9C857DE7}" destId="{815AA769-EC79-4533-92BA-43D33D230CE0}" srcOrd="0" destOrd="0" presId="urn:microsoft.com/office/officeart/2005/8/layout/equation2"/>
    <dgm:cxn modelId="{5383765D-EA92-47BF-9FF1-2F00280C0A8E}" type="presOf" srcId="{755E693F-70EC-46B9-B400-912E71EF6960}" destId="{08CE4DA0-EA5E-43B3-8FC1-E6E20F79F7FE}" srcOrd="0" destOrd="0" presId="urn:microsoft.com/office/officeart/2005/8/layout/equation2"/>
    <dgm:cxn modelId="{FFF2D508-1FCE-4413-9106-7080C16B68F4}" srcId="{4EC13FE5-5877-4E1A-9EE3-25C1691FF8A9}" destId="{755E693F-70EC-46B9-B400-912E71EF6960}" srcOrd="1" destOrd="0" parTransId="{A96F7722-6C5E-48E5-A54B-74E5A2097A52}" sibTransId="{0E6E8DC9-F3B0-4DA0-955F-CBFC9C857DE7}"/>
    <dgm:cxn modelId="{1190B159-884E-45B4-B1B6-508773E33A0C}" type="presOf" srcId="{122C0E44-0354-48D3-BC8B-F59EA0391BE1}" destId="{02061F95-CB13-46AE-8412-01A1435CEFDE}" srcOrd="0" destOrd="0" presId="urn:microsoft.com/office/officeart/2005/8/layout/equation2"/>
    <dgm:cxn modelId="{8A17FA9B-B98C-4C10-8EF1-02972B06E022}" type="presOf" srcId="{4EC13FE5-5877-4E1A-9EE3-25C1691FF8A9}" destId="{A8F036D1-629A-4CFC-A89B-6E90B0CE307B}" srcOrd="0" destOrd="0" presId="urn:microsoft.com/office/officeart/2005/8/layout/equation2"/>
    <dgm:cxn modelId="{5C218718-5607-4CB1-919A-B8D1C7516E5F}" type="presOf" srcId="{B8A08E6C-5DAF-44EA-83AF-66C57EC4F089}" destId="{0330C8C5-DC3A-4789-B95D-AFE10B5D405E}" srcOrd="0" destOrd="0" presId="urn:microsoft.com/office/officeart/2005/8/layout/equation2"/>
    <dgm:cxn modelId="{EE3BDFE8-D393-44AD-BA51-B8D537D14998}" srcId="{4EC13FE5-5877-4E1A-9EE3-25C1691FF8A9}" destId="{06973A6F-5741-4A44-958E-5E517B1953CC}" srcOrd="2" destOrd="0" parTransId="{E63D1F58-BC50-46B3-82CF-B256DE88BF5A}" sibTransId="{E03F5B72-3CB2-4E2E-BBF9-F13B1D3B7BB4}"/>
    <dgm:cxn modelId="{AE5C4748-BE06-4938-9313-B7EB60747BAF}" type="presOf" srcId="{06973A6F-5741-4A44-958E-5E517B1953CC}" destId="{26F40885-EE40-4E22-9DBB-CDBB9A9652B5}" srcOrd="0" destOrd="0" presId="urn:microsoft.com/office/officeart/2005/8/layout/equation2"/>
    <dgm:cxn modelId="{7DA5C992-EF4F-4913-B71C-1E77936788DB}" srcId="{4EC13FE5-5877-4E1A-9EE3-25C1691FF8A9}" destId="{122C0E44-0354-48D3-BC8B-F59EA0391BE1}" srcOrd="0" destOrd="0" parTransId="{6603011D-11AF-4ED3-B376-6E0BE69E1DB3}" sibTransId="{B8A08E6C-5DAF-44EA-83AF-66C57EC4F089}"/>
    <dgm:cxn modelId="{99BB2A9A-6CEB-4CA2-91A1-A612007051E2}" type="presOf" srcId="{0E6E8DC9-F3B0-4DA0-955F-CBFC9C857DE7}" destId="{7E0B1DF7-5A6B-4AA0-B280-FE9C18DCEEF8}" srcOrd="1" destOrd="0" presId="urn:microsoft.com/office/officeart/2005/8/layout/equation2"/>
    <dgm:cxn modelId="{5E3172A0-03B3-4981-B5E3-F86CDF1D463F}" type="presParOf" srcId="{A8F036D1-629A-4CFC-A89B-6E90B0CE307B}" destId="{4401BC1C-7E55-4968-BEC3-3E1A2211E941}" srcOrd="0" destOrd="0" presId="urn:microsoft.com/office/officeart/2005/8/layout/equation2"/>
    <dgm:cxn modelId="{C491D157-F385-4EAD-BCBE-1895A1FA5572}" type="presParOf" srcId="{4401BC1C-7E55-4968-BEC3-3E1A2211E941}" destId="{02061F95-CB13-46AE-8412-01A1435CEFDE}" srcOrd="0" destOrd="0" presId="urn:microsoft.com/office/officeart/2005/8/layout/equation2"/>
    <dgm:cxn modelId="{DE757AF1-F6A7-4411-ACF1-C076327340F1}" type="presParOf" srcId="{4401BC1C-7E55-4968-BEC3-3E1A2211E941}" destId="{5F111930-F775-4DDB-B0D2-1A0252320269}" srcOrd="1" destOrd="0" presId="urn:microsoft.com/office/officeart/2005/8/layout/equation2"/>
    <dgm:cxn modelId="{99A29B08-2E0B-4D3F-AE1C-D51C84F1E340}" type="presParOf" srcId="{4401BC1C-7E55-4968-BEC3-3E1A2211E941}" destId="{0330C8C5-DC3A-4789-B95D-AFE10B5D405E}" srcOrd="2" destOrd="0" presId="urn:microsoft.com/office/officeart/2005/8/layout/equation2"/>
    <dgm:cxn modelId="{04E3B36C-66E0-47EF-98A3-1ADA04D6664A}" type="presParOf" srcId="{4401BC1C-7E55-4968-BEC3-3E1A2211E941}" destId="{B5352FD2-2A2B-4667-9F24-D0AFD2456F11}" srcOrd="3" destOrd="0" presId="urn:microsoft.com/office/officeart/2005/8/layout/equation2"/>
    <dgm:cxn modelId="{E16D43E6-F7A6-4386-BB6E-5B2E48909B82}" type="presParOf" srcId="{4401BC1C-7E55-4968-BEC3-3E1A2211E941}" destId="{08CE4DA0-EA5E-43B3-8FC1-E6E20F79F7FE}" srcOrd="4" destOrd="0" presId="urn:microsoft.com/office/officeart/2005/8/layout/equation2"/>
    <dgm:cxn modelId="{4DBF3F02-9A6C-4323-B91A-BDB84E503D52}" type="presParOf" srcId="{A8F036D1-629A-4CFC-A89B-6E90B0CE307B}" destId="{815AA769-EC79-4533-92BA-43D33D230CE0}" srcOrd="1" destOrd="0" presId="urn:microsoft.com/office/officeart/2005/8/layout/equation2"/>
    <dgm:cxn modelId="{9199F312-9193-45D1-93DD-14762EE4F215}" type="presParOf" srcId="{815AA769-EC79-4533-92BA-43D33D230CE0}" destId="{7E0B1DF7-5A6B-4AA0-B280-FE9C18DCEEF8}" srcOrd="0" destOrd="0" presId="urn:microsoft.com/office/officeart/2005/8/layout/equation2"/>
    <dgm:cxn modelId="{A3E046D3-7EA2-4A91-A221-3120C521AE54}" type="presParOf" srcId="{A8F036D1-629A-4CFC-A89B-6E90B0CE307B}" destId="{26F40885-EE40-4E22-9DBB-CDBB9A9652B5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22F6BF-0FC1-4D56-A431-1564562FB535}" type="doc">
      <dgm:prSet loTypeId="urn:microsoft.com/office/officeart/2005/8/layout/vList6" loCatId="process" qsTypeId="urn:microsoft.com/office/officeart/2005/8/quickstyle/simple1#16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CAA46FB-9AAC-4DF9-BE7A-F9006FC6F355}">
      <dgm:prSet phldrT="[Text]" custT="1"/>
      <dgm:spPr/>
      <dgm:t>
        <a:bodyPr/>
        <a:lstStyle/>
        <a:p>
          <a:r>
            <a:rPr lang="zh-CN" altLang="en-US" sz="2800" b="0" dirty="0" smtClean="0">
              <a:latin typeface="+mn-ea"/>
              <a:ea typeface="+mn-ea"/>
            </a:rPr>
            <a:t>金融危机带来机遇</a:t>
          </a:r>
          <a:endParaRPr lang="en-US" sz="2800" b="0" dirty="0">
            <a:latin typeface="+mn-ea"/>
            <a:ea typeface="+mn-ea"/>
          </a:endParaRPr>
        </a:p>
      </dgm:t>
    </dgm:pt>
    <dgm:pt modelId="{3EBC2BB8-DB43-4F8C-9BE2-2EEA0CBEB452}" type="parTrans" cxnId="{9AC0C621-25D3-4B33-A9CB-750D3803FA22}">
      <dgm:prSet/>
      <dgm:spPr/>
      <dgm:t>
        <a:bodyPr/>
        <a:lstStyle/>
        <a:p>
          <a:endParaRPr lang="en-US"/>
        </a:p>
      </dgm:t>
    </dgm:pt>
    <dgm:pt modelId="{B4355A8A-DED5-483B-B759-C193C899DB68}" type="sibTrans" cxnId="{9AC0C621-25D3-4B33-A9CB-750D3803FA22}">
      <dgm:prSet/>
      <dgm:spPr/>
      <dgm:t>
        <a:bodyPr/>
        <a:lstStyle/>
        <a:p>
          <a:endParaRPr lang="en-US"/>
        </a:p>
      </dgm:t>
    </dgm:pt>
    <dgm:pt modelId="{87FA9016-464A-4DBE-96D9-D6B88143BF84}">
      <dgm:prSet phldrT="[Text]" custT="1"/>
      <dgm:spPr/>
      <dgm:t>
        <a:bodyPr/>
        <a:lstStyle/>
        <a:p>
          <a:r>
            <a:rPr lang="zh-CN" sz="2800" dirty="0" smtClean="0">
              <a:latin typeface="+mn-ea"/>
              <a:ea typeface="+mn-ea"/>
            </a:rPr>
            <a:t>能源国</a:t>
          </a:r>
          <a:r>
            <a:rPr lang="zh-CN" altLang="en-US" sz="2800" dirty="0" smtClean="0">
              <a:latin typeface="+mn-ea"/>
              <a:ea typeface="+mn-ea"/>
            </a:rPr>
            <a:t>财</a:t>
          </a:r>
          <a:r>
            <a:rPr lang="zh-CN" sz="2800" dirty="0" smtClean="0">
              <a:latin typeface="+mn-ea"/>
              <a:ea typeface="+mn-ea"/>
            </a:rPr>
            <a:t>政</a:t>
          </a:r>
          <a:r>
            <a:rPr lang="zh-CN" altLang="en-US" sz="2800" dirty="0" smtClean="0">
              <a:latin typeface="+mn-ea"/>
              <a:ea typeface="+mn-ea"/>
            </a:rPr>
            <a:t>严峻</a:t>
          </a:r>
          <a:endParaRPr lang="en-US" sz="2800" dirty="0">
            <a:latin typeface="+mn-ea"/>
            <a:ea typeface="+mn-ea"/>
          </a:endParaRPr>
        </a:p>
      </dgm:t>
    </dgm:pt>
    <dgm:pt modelId="{D061A7A6-15F2-437D-BC03-0D8EA4952D93}" type="parTrans" cxnId="{DEA23622-D589-463C-BA86-AB9EF49DD706}">
      <dgm:prSet/>
      <dgm:spPr/>
      <dgm:t>
        <a:bodyPr/>
        <a:lstStyle/>
        <a:p>
          <a:endParaRPr lang="en-US"/>
        </a:p>
      </dgm:t>
    </dgm:pt>
    <dgm:pt modelId="{BFC4241D-FFD1-4AF0-920D-8DBF9E6053C0}" type="sibTrans" cxnId="{DEA23622-D589-463C-BA86-AB9EF49DD706}">
      <dgm:prSet/>
      <dgm:spPr/>
      <dgm:t>
        <a:bodyPr/>
        <a:lstStyle/>
        <a:p>
          <a:endParaRPr lang="en-US"/>
        </a:p>
      </dgm:t>
    </dgm:pt>
    <dgm:pt modelId="{99D20834-F771-44DC-9A6E-650F9DD173ED}">
      <dgm:prSet phldrT="[Text]" custT="1"/>
      <dgm:spPr/>
      <dgm:t>
        <a:bodyPr/>
        <a:lstStyle/>
        <a:p>
          <a:r>
            <a:rPr lang="zh-CN" sz="2800" dirty="0" smtClean="0">
              <a:latin typeface="+mn-ea"/>
              <a:ea typeface="+mn-ea"/>
            </a:rPr>
            <a:t>西方忙于国内</a:t>
          </a:r>
          <a:endParaRPr lang="en-US" sz="2800" dirty="0">
            <a:latin typeface="+mn-ea"/>
            <a:ea typeface="+mn-ea"/>
          </a:endParaRPr>
        </a:p>
      </dgm:t>
    </dgm:pt>
    <dgm:pt modelId="{53A4FCBE-C51D-4453-868A-AE67B7A0D199}" type="parTrans" cxnId="{FA821264-1B11-4936-912E-E8BAD7869DB1}">
      <dgm:prSet/>
      <dgm:spPr/>
      <dgm:t>
        <a:bodyPr/>
        <a:lstStyle/>
        <a:p>
          <a:endParaRPr lang="en-US"/>
        </a:p>
      </dgm:t>
    </dgm:pt>
    <dgm:pt modelId="{93269073-EF7B-43FF-829A-19D0B8617114}" type="sibTrans" cxnId="{FA821264-1B11-4936-912E-E8BAD7869DB1}">
      <dgm:prSet/>
      <dgm:spPr/>
      <dgm:t>
        <a:bodyPr/>
        <a:lstStyle/>
        <a:p>
          <a:endParaRPr lang="en-US"/>
        </a:p>
      </dgm:t>
    </dgm:pt>
    <dgm:pt modelId="{A69362C3-4184-4C32-AF71-6EF89B31C76E}">
      <dgm:prSet phldrT="[Text]" custT="1"/>
      <dgm:spPr/>
      <dgm:t>
        <a:bodyPr/>
        <a:lstStyle/>
        <a:p>
          <a:r>
            <a:rPr lang="zh-CN" altLang="en-US" sz="2800" b="0" dirty="0" smtClean="0">
              <a:latin typeface="+mn-ea"/>
              <a:ea typeface="+mn-ea"/>
            </a:rPr>
            <a:t>在能源市场的成绩</a:t>
          </a:r>
          <a:endParaRPr lang="en-US" altLang="en-US" sz="2800" b="0" dirty="0" smtClean="0">
            <a:latin typeface="+mn-ea"/>
            <a:ea typeface="+mn-ea"/>
          </a:endParaRPr>
        </a:p>
      </dgm:t>
    </dgm:pt>
    <dgm:pt modelId="{C31CCD53-7393-462E-BF2B-49E19007A883}" type="parTrans" cxnId="{1BCA81A3-3117-4DE3-A021-D336939A3897}">
      <dgm:prSet/>
      <dgm:spPr/>
      <dgm:t>
        <a:bodyPr/>
        <a:lstStyle/>
        <a:p>
          <a:endParaRPr lang="en-US"/>
        </a:p>
      </dgm:t>
    </dgm:pt>
    <dgm:pt modelId="{0F6D200F-AC64-4260-A127-F04B7E138DAE}" type="sibTrans" cxnId="{1BCA81A3-3117-4DE3-A021-D336939A3897}">
      <dgm:prSet/>
      <dgm:spPr/>
      <dgm:t>
        <a:bodyPr/>
        <a:lstStyle/>
        <a:p>
          <a:endParaRPr lang="en-US"/>
        </a:p>
      </dgm:t>
    </dgm:pt>
    <dgm:pt modelId="{221F079D-691A-455B-9FD7-FCA8763EE172}">
      <dgm:prSet phldrT="[Text]" custT="1"/>
      <dgm:spPr/>
      <dgm:t>
        <a:bodyPr/>
        <a:lstStyle/>
        <a:p>
          <a:r>
            <a:rPr lang="zh-CN" sz="2800" dirty="0" smtClean="0">
              <a:latin typeface="+mn-ea"/>
              <a:ea typeface="+mn-ea"/>
            </a:rPr>
            <a:t>跨国油气并购</a:t>
          </a:r>
          <a:endParaRPr lang="en-US" sz="2800" dirty="0" smtClean="0">
            <a:latin typeface="+mn-ea"/>
            <a:ea typeface="+mn-ea"/>
          </a:endParaRPr>
        </a:p>
      </dgm:t>
    </dgm:pt>
    <dgm:pt modelId="{AA7D80E1-9464-43DD-86B2-902F2DE5C383}" type="parTrans" cxnId="{D258D227-8248-4FE0-AA7C-FC82CFF09782}">
      <dgm:prSet/>
      <dgm:spPr/>
      <dgm:t>
        <a:bodyPr/>
        <a:lstStyle/>
        <a:p>
          <a:endParaRPr lang="en-US"/>
        </a:p>
      </dgm:t>
    </dgm:pt>
    <dgm:pt modelId="{F226F920-78E7-4FEA-A876-05A4C9495251}" type="sibTrans" cxnId="{D258D227-8248-4FE0-AA7C-FC82CFF09782}">
      <dgm:prSet/>
      <dgm:spPr/>
      <dgm:t>
        <a:bodyPr/>
        <a:lstStyle/>
        <a:p>
          <a:endParaRPr lang="en-US"/>
        </a:p>
      </dgm:t>
    </dgm:pt>
    <dgm:pt modelId="{DBC77378-8BDC-4167-B21B-FFBD4854BF29}">
      <dgm:prSet phldrT="[Text]" custT="1"/>
      <dgm:spPr/>
      <dgm:t>
        <a:bodyPr/>
        <a:lstStyle/>
        <a:p>
          <a:r>
            <a:rPr lang="zh-CN" altLang="en-US" sz="2800" dirty="0" smtClean="0">
              <a:latin typeface="+mn-ea"/>
              <a:ea typeface="+mn-ea"/>
            </a:rPr>
            <a:t>非常规能源并购</a:t>
          </a:r>
          <a:endParaRPr lang="en-US" sz="2800" dirty="0" smtClean="0">
            <a:latin typeface="+mn-ea"/>
            <a:ea typeface="+mn-ea"/>
          </a:endParaRPr>
        </a:p>
      </dgm:t>
    </dgm:pt>
    <dgm:pt modelId="{EFA7BF61-0669-4AC2-8C82-AA640AF36EBE}" type="parTrans" cxnId="{7921AADE-D1C1-4E01-AD67-50D94FC14747}">
      <dgm:prSet/>
      <dgm:spPr/>
      <dgm:t>
        <a:bodyPr/>
        <a:lstStyle/>
        <a:p>
          <a:endParaRPr lang="en-US"/>
        </a:p>
      </dgm:t>
    </dgm:pt>
    <dgm:pt modelId="{462B8814-E588-4E58-837F-9278FB468102}" type="sibTrans" cxnId="{7921AADE-D1C1-4E01-AD67-50D94FC14747}">
      <dgm:prSet/>
      <dgm:spPr/>
      <dgm:t>
        <a:bodyPr/>
        <a:lstStyle/>
        <a:p>
          <a:endParaRPr lang="en-US"/>
        </a:p>
      </dgm:t>
    </dgm:pt>
    <dgm:pt modelId="{D7793594-4D5A-4B56-B799-CE998D379802}" type="pres">
      <dgm:prSet presAssocID="{4722F6BF-0FC1-4D56-A431-1564562FB53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6D23CC9-459E-4740-9C27-39470D2FE464}" type="pres">
      <dgm:prSet presAssocID="{DCAA46FB-9AAC-4DF9-BE7A-F9006FC6F355}" presName="linNode" presStyleCnt="0"/>
      <dgm:spPr/>
    </dgm:pt>
    <dgm:pt modelId="{9CEBD95D-5A66-44D4-BA7C-A3006769764C}" type="pres">
      <dgm:prSet presAssocID="{DCAA46FB-9AAC-4DF9-BE7A-F9006FC6F355}" presName="parentShp" presStyleLbl="node1" presStyleIdx="0" presStyleCnt="2" custScaleX="83357" custScaleY="94626" custLinFactNeighborX="-4105" custLinFactNeighborY="-2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AAAD35-7B9C-4397-AD74-F717F495CC27}" type="pres">
      <dgm:prSet presAssocID="{DCAA46FB-9AAC-4DF9-BE7A-F9006FC6F355}" presName="childShp" presStyleLbl="bgAccFollowNode1" presStyleIdx="0" presStyleCnt="2" custScaleX="121276" custScaleY="69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EDAE3D-7B53-43E9-AF26-E80579E663C9}" type="pres">
      <dgm:prSet presAssocID="{B4355A8A-DED5-483B-B759-C193C899DB68}" presName="spacing" presStyleCnt="0"/>
      <dgm:spPr/>
    </dgm:pt>
    <dgm:pt modelId="{F0C28044-12C0-4BFE-94EB-B1D61403ED13}" type="pres">
      <dgm:prSet presAssocID="{A69362C3-4184-4C32-AF71-6EF89B31C76E}" presName="linNode" presStyleCnt="0"/>
      <dgm:spPr/>
    </dgm:pt>
    <dgm:pt modelId="{71FE0669-A305-4809-832C-30F8ED76421A}" type="pres">
      <dgm:prSet presAssocID="{A69362C3-4184-4C32-AF71-6EF89B31C76E}" presName="parentShp" presStyleLbl="node1" presStyleIdx="1" presStyleCnt="2" custScaleX="80241" custScaleY="98971" custLinFactNeighborX="-4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77CB0-FA63-40A9-B4D5-77DFD1762F9F}" type="pres">
      <dgm:prSet presAssocID="{A69362C3-4184-4C32-AF71-6EF89B31C76E}" presName="childShp" presStyleLbl="bgAccFollowNode1" presStyleIdx="1" presStyleCnt="2" custScaleX="118446" custScaleY="73243" custLinFactNeighborX="-2653" custLinFactNeighborY="-5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821264-1B11-4936-912E-E8BAD7869DB1}" srcId="{DCAA46FB-9AAC-4DF9-BE7A-F9006FC6F355}" destId="{99D20834-F771-44DC-9A6E-650F9DD173ED}" srcOrd="1" destOrd="0" parTransId="{53A4FCBE-C51D-4453-868A-AE67B7A0D199}" sibTransId="{93269073-EF7B-43FF-829A-19D0B8617114}"/>
    <dgm:cxn modelId="{D258D227-8248-4FE0-AA7C-FC82CFF09782}" srcId="{A69362C3-4184-4C32-AF71-6EF89B31C76E}" destId="{221F079D-691A-455B-9FD7-FCA8763EE172}" srcOrd="0" destOrd="0" parTransId="{AA7D80E1-9464-43DD-86B2-902F2DE5C383}" sibTransId="{F226F920-78E7-4FEA-A876-05A4C9495251}"/>
    <dgm:cxn modelId="{821289F3-7A56-4F2C-81D4-0A14917095A5}" type="presOf" srcId="{87FA9016-464A-4DBE-96D9-D6B88143BF84}" destId="{07AAAD35-7B9C-4397-AD74-F717F495CC27}" srcOrd="0" destOrd="0" presId="urn:microsoft.com/office/officeart/2005/8/layout/vList6"/>
    <dgm:cxn modelId="{9AC0C621-25D3-4B33-A9CB-750D3803FA22}" srcId="{4722F6BF-0FC1-4D56-A431-1564562FB535}" destId="{DCAA46FB-9AAC-4DF9-BE7A-F9006FC6F355}" srcOrd="0" destOrd="0" parTransId="{3EBC2BB8-DB43-4F8C-9BE2-2EEA0CBEB452}" sibTransId="{B4355A8A-DED5-483B-B759-C193C899DB68}"/>
    <dgm:cxn modelId="{4054B2D5-CA67-4FC7-B41F-DF856C8F4223}" type="presOf" srcId="{4722F6BF-0FC1-4D56-A431-1564562FB535}" destId="{D7793594-4D5A-4B56-B799-CE998D379802}" srcOrd="0" destOrd="0" presId="urn:microsoft.com/office/officeart/2005/8/layout/vList6"/>
    <dgm:cxn modelId="{5B55FC0D-43A7-4123-8712-E4CF515793E5}" type="presOf" srcId="{A69362C3-4184-4C32-AF71-6EF89B31C76E}" destId="{71FE0669-A305-4809-832C-30F8ED76421A}" srcOrd="0" destOrd="0" presId="urn:microsoft.com/office/officeart/2005/8/layout/vList6"/>
    <dgm:cxn modelId="{DEA23622-D589-463C-BA86-AB9EF49DD706}" srcId="{DCAA46FB-9AAC-4DF9-BE7A-F9006FC6F355}" destId="{87FA9016-464A-4DBE-96D9-D6B88143BF84}" srcOrd="0" destOrd="0" parTransId="{D061A7A6-15F2-437D-BC03-0D8EA4952D93}" sibTransId="{BFC4241D-FFD1-4AF0-920D-8DBF9E6053C0}"/>
    <dgm:cxn modelId="{035CD0FB-F5CE-49B6-8600-09057369A4F4}" type="presOf" srcId="{DBC77378-8BDC-4167-B21B-FFBD4854BF29}" destId="{DF077CB0-FA63-40A9-B4D5-77DFD1762F9F}" srcOrd="0" destOrd="1" presId="urn:microsoft.com/office/officeart/2005/8/layout/vList6"/>
    <dgm:cxn modelId="{1BCA81A3-3117-4DE3-A021-D336939A3897}" srcId="{4722F6BF-0FC1-4D56-A431-1564562FB535}" destId="{A69362C3-4184-4C32-AF71-6EF89B31C76E}" srcOrd="1" destOrd="0" parTransId="{C31CCD53-7393-462E-BF2B-49E19007A883}" sibTransId="{0F6D200F-AC64-4260-A127-F04B7E138DAE}"/>
    <dgm:cxn modelId="{1DC3261F-AB11-4B6E-8924-C22EE7FB88FF}" type="presOf" srcId="{221F079D-691A-455B-9FD7-FCA8763EE172}" destId="{DF077CB0-FA63-40A9-B4D5-77DFD1762F9F}" srcOrd="0" destOrd="0" presId="urn:microsoft.com/office/officeart/2005/8/layout/vList6"/>
    <dgm:cxn modelId="{030CF973-CB91-41C5-99CD-891910C8EC8D}" type="presOf" srcId="{99D20834-F771-44DC-9A6E-650F9DD173ED}" destId="{07AAAD35-7B9C-4397-AD74-F717F495CC27}" srcOrd="0" destOrd="1" presId="urn:microsoft.com/office/officeart/2005/8/layout/vList6"/>
    <dgm:cxn modelId="{7921AADE-D1C1-4E01-AD67-50D94FC14747}" srcId="{A69362C3-4184-4C32-AF71-6EF89B31C76E}" destId="{DBC77378-8BDC-4167-B21B-FFBD4854BF29}" srcOrd="1" destOrd="0" parTransId="{EFA7BF61-0669-4AC2-8C82-AA640AF36EBE}" sibTransId="{462B8814-E588-4E58-837F-9278FB468102}"/>
    <dgm:cxn modelId="{0F33DE4F-0F0E-438A-A177-B4A9A39BFF2A}" type="presOf" srcId="{DCAA46FB-9AAC-4DF9-BE7A-F9006FC6F355}" destId="{9CEBD95D-5A66-44D4-BA7C-A3006769764C}" srcOrd="0" destOrd="0" presId="urn:microsoft.com/office/officeart/2005/8/layout/vList6"/>
    <dgm:cxn modelId="{E67EA955-AC95-445A-BA8F-098B047A34C5}" type="presParOf" srcId="{D7793594-4D5A-4B56-B799-CE998D379802}" destId="{B6D23CC9-459E-4740-9C27-39470D2FE464}" srcOrd="0" destOrd="0" presId="urn:microsoft.com/office/officeart/2005/8/layout/vList6"/>
    <dgm:cxn modelId="{E07DAFCB-514A-4355-B43F-C72DA16C966B}" type="presParOf" srcId="{B6D23CC9-459E-4740-9C27-39470D2FE464}" destId="{9CEBD95D-5A66-44D4-BA7C-A3006769764C}" srcOrd="0" destOrd="0" presId="urn:microsoft.com/office/officeart/2005/8/layout/vList6"/>
    <dgm:cxn modelId="{2CEAD2EC-0BB2-4516-A435-5E6D77BC43D4}" type="presParOf" srcId="{B6D23CC9-459E-4740-9C27-39470D2FE464}" destId="{07AAAD35-7B9C-4397-AD74-F717F495CC27}" srcOrd="1" destOrd="0" presId="urn:microsoft.com/office/officeart/2005/8/layout/vList6"/>
    <dgm:cxn modelId="{F8DA6E70-E8CF-4EC6-8757-55972DA5A12D}" type="presParOf" srcId="{D7793594-4D5A-4B56-B799-CE998D379802}" destId="{DAEDAE3D-7B53-43E9-AF26-E80579E663C9}" srcOrd="1" destOrd="0" presId="urn:microsoft.com/office/officeart/2005/8/layout/vList6"/>
    <dgm:cxn modelId="{14B7C718-8F79-4CED-83CF-FA34639FC8C1}" type="presParOf" srcId="{D7793594-4D5A-4B56-B799-CE998D379802}" destId="{F0C28044-12C0-4BFE-94EB-B1D61403ED13}" srcOrd="2" destOrd="0" presId="urn:microsoft.com/office/officeart/2005/8/layout/vList6"/>
    <dgm:cxn modelId="{9CB0703E-1B6E-4A4C-93D2-4D620AD07DB6}" type="presParOf" srcId="{F0C28044-12C0-4BFE-94EB-B1D61403ED13}" destId="{71FE0669-A305-4809-832C-30F8ED76421A}" srcOrd="0" destOrd="0" presId="urn:microsoft.com/office/officeart/2005/8/layout/vList6"/>
    <dgm:cxn modelId="{AE5DCEFC-3729-4300-A3E8-EBB35BC24710}" type="presParOf" srcId="{F0C28044-12C0-4BFE-94EB-B1D61403ED13}" destId="{DF077CB0-FA63-40A9-B4D5-77DFD1762F9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408DC7-38B3-44C6-8784-CE4FD39FF75A}">
      <dsp:nvSpPr>
        <dsp:cNvPr id="0" name=""/>
        <dsp:cNvSpPr/>
      </dsp:nvSpPr>
      <dsp:spPr>
        <a:xfrm>
          <a:off x="922" y="3427"/>
          <a:ext cx="1421314" cy="142131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8220" tIns="35560" rIns="7822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b="1" kern="1200" dirty="0" smtClean="0"/>
            <a:t>OPEC</a:t>
          </a:r>
          <a:endParaRPr lang="zh-CN" altLang="en-US" sz="2800" b="1" kern="1200" dirty="0"/>
        </a:p>
      </dsp:txBody>
      <dsp:txXfrm>
        <a:off x="922" y="3427"/>
        <a:ext cx="1421314" cy="1421314"/>
      </dsp:txXfrm>
    </dsp:sp>
    <dsp:sp modelId="{58350D4F-8EAE-4DB8-B76F-4A5E6ECB5968}">
      <dsp:nvSpPr>
        <dsp:cNvPr id="0" name=""/>
        <dsp:cNvSpPr/>
      </dsp:nvSpPr>
      <dsp:spPr>
        <a:xfrm>
          <a:off x="1137974" y="3427"/>
          <a:ext cx="1421314" cy="1421314"/>
        </a:xfrm>
        <a:prstGeom prst="ellipse">
          <a:avLst/>
        </a:prstGeom>
        <a:solidFill>
          <a:schemeClr val="accent3">
            <a:alpha val="50000"/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8220" tIns="35560" rIns="7822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/>
            <a:t>中国</a:t>
          </a:r>
          <a:endParaRPr lang="zh-CN" altLang="en-US" sz="2800" b="1" kern="1200" dirty="0"/>
        </a:p>
      </dsp:txBody>
      <dsp:txXfrm>
        <a:off x="1137974" y="3427"/>
        <a:ext cx="1421314" cy="1421314"/>
      </dsp:txXfrm>
    </dsp:sp>
    <dsp:sp modelId="{C768D738-092D-49A2-B3D2-31A62A80A345}">
      <dsp:nvSpPr>
        <dsp:cNvPr id="0" name=""/>
        <dsp:cNvSpPr/>
      </dsp:nvSpPr>
      <dsp:spPr>
        <a:xfrm>
          <a:off x="2275026" y="3427"/>
          <a:ext cx="1421314" cy="1421314"/>
        </a:xfrm>
        <a:prstGeom prst="ellipse">
          <a:avLst/>
        </a:prstGeom>
        <a:solidFill>
          <a:schemeClr val="accent3">
            <a:alpha val="50000"/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8220" tIns="35560" rIns="7822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/>
            <a:t>美国</a:t>
          </a:r>
          <a:endParaRPr lang="zh-CN" altLang="en-US" sz="2800" b="1" kern="1200" dirty="0"/>
        </a:p>
      </dsp:txBody>
      <dsp:txXfrm>
        <a:off x="2275026" y="3427"/>
        <a:ext cx="1421314" cy="1421314"/>
      </dsp:txXfrm>
    </dsp:sp>
    <dsp:sp modelId="{17619314-0A01-4B4A-81A3-6160A0613DBF}">
      <dsp:nvSpPr>
        <dsp:cNvPr id="0" name=""/>
        <dsp:cNvSpPr/>
      </dsp:nvSpPr>
      <dsp:spPr>
        <a:xfrm>
          <a:off x="3412078" y="3427"/>
          <a:ext cx="1738949" cy="1421314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8220" tIns="35560" rIns="7822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/>
            <a:t>俄罗斯</a:t>
          </a:r>
          <a:endParaRPr lang="zh-CN" altLang="en-US" sz="2800" b="1" kern="1200" dirty="0"/>
        </a:p>
      </dsp:txBody>
      <dsp:txXfrm>
        <a:off x="3412078" y="3427"/>
        <a:ext cx="1738949" cy="142131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061F95-CB13-46AE-8412-01A1435CEFDE}">
      <dsp:nvSpPr>
        <dsp:cNvPr id="0" name=""/>
        <dsp:cNvSpPr/>
      </dsp:nvSpPr>
      <dsp:spPr>
        <a:xfrm>
          <a:off x="127370" y="199788"/>
          <a:ext cx="2355400" cy="181480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0" kern="1200" dirty="0" smtClean="0">
              <a:latin typeface="+mn-ea"/>
              <a:ea typeface="+mn-ea"/>
            </a:rPr>
            <a:t>中国石油进口高度依赖中东</a:t>
          </a:r>
          <a:endParaRPr lang="zh-CN" altLang="en-US" sz="2800" b="0" kern="1200" dirty="0">
            <a:latin typeface="+mn-ea"/>
            <a:ea typeface="+mn-ea"/>
          </a:endParaRPr>
        </a:p>
      </dsp:txBody>
      <dsp:txXfrm>
        <a:off x="127370" y="199788"/>
        <a:ext cx="2355400" cy="1814800"/>
      </dsp:txXfrm>
    </dsp:sp>
    <dsp:sp modelId="{0330C8C5-DC3A-4789-B95D-AFE10B5D405E}">
      <dsp:nvSpPr>
        <dsp:cNvPr id="0" name=""/>
        <dsp:cNvSpPr/>
      </dsp:nvSpPr>
      <dsp:spPr>
        <a:xfrm>
          <a:off x="1166829" y="2196885"/>
          <a:ext cx="344619" cy="323089"/>
        </a:xfrm>
        <a:prstGeom prst="mathPlus">
          <a:avLst/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166829" y="2196885"/>
        <a:ext cx="344619" cy="323089"/>
      </dsp:txXfrm>
    </dsp:sp>
    <dsp:sp modelId="{08CE4DA0-EA5E-43B3-8FC1-E6E20F79F7FE}">
      <dsp:nvSpPr>
        <dsp:cNvPr id="0" name=""/>
        <dsp:cNvSpPr/>
      </dsp:nvSpPr>
      <dsp:spPr>
        <a:xfrm>
          <a:off x="293709" y="2759859"/>
          <a:ext cx="2342036" cy="191592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41712"/>
                <a:lumOff val="20838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-41712"/>
                <a:lumOff val="20838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-41712"/>
                <a:lumOff val="2083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0" kern="1200" dirty="0" smtClean="0">
              <a:latin typeface="+mn-ea"/>
              <a:ea typeface="+mn-ea"/>
            </a:rPr>
            <a:t>高油价使中国面临严重输入通胀</a:t>
          </a:r>
          <a:endParaRPr lang="zh-CN" altLang="en-US" sz="2800" b="0" kern="1200" dirty="0">
            <a:latin typeface="+mn-ea"/>
            <a:ea typeface="+mn-ea"/>
          </a:endParaRPr>
        </a:p>
      </dsp:txBody>
      <dsp:txXfrm>
        <a:off x="293709" y="2759859"/>
        <a:ext cx="2342036" cy="1915923"/>
      </dsp:txXfrm>
    </dsp:sp>
    <dsp:sp modelId="{815AA769-EC79-4533-92BA-43D33D230CE0}">
      <dsp:nvSpPr>
        <dsp:cNvPr id="0" name=""/>
        <dsp:cNvSpPr/>
      </dsp:nvSpPr>
      <dsp:spPr>
        <a:xfrm rot="22">
          <a:off x="1620182" y="2191203"/>
          <a:ext cx="818225" cy="3740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83424"/>
                <a:lumOff val="40399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0"/>
                <a:satOff val="-83424"/>
                <a:lumOff val="40399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0"/>
                <a:satOff val="-83424"/>
                <a:lumOff val="4039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700" kern="1200"/>
        </a:p>
      </dsp:txBody>
      <dsp:txXfrm rot="22">
        <a:off x="1620182" y="2191203"/>
        <a:ext cx="818225" cy="374085"/>
      </dsp:txXfrm>
    </dsp:sp>
    <dsp:sp modelId="{26F40885-EE40-4E22-9DBB-CDBB9A9652B5}">
      <dsp:nvSpPr>
        <dsp:cNvPr id="0" name=""/>
        <dsp:cNvSpPr/>
      </dsp:nvSpPr>
      <dsp:spPr>
        <a:xfrm>
          <a:off x="2532721" y="1486412"/>
          <a:ext cx="1558641" cy="189554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83424"/>
                <a:lumOff val="41675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-83424"/>
                <a:lumOff val="41675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-83424"/>
                <a:lumOff val="4167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0" kern="1200" dirty="0" smtClean="0">
              <a:latin typeface="+mn-ea"/>
              <a:ea typeface="+mn-ea"/>
            </a:rPr>
            <a:t>影响中国能源安全</a:t>
          </a:r>
          <a:endParaRPr lang="zh-CN" altLang="en-US" sz="2800" b="0" kern="1200" dirty="0">
            <a:latin typeface="+mn-ea"/>
            <a:ea typeface="+mn-ea"/>
          </a:endParaRPr>
        </a:p>
      </dsp:txBody>
      <dsp:txXfrm>
        <a:off x="2532721" y="1486412"/>
        <a:ext cx="1558641" cy="18955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AAAD35-7B9C-4397-AD74-F717F495CC27}">
      <dsp:nvSpPr>
        <dsp:cNvPr id="0" name=""/>
        <dsp:cNvSpPr/>
      </dsp:nvSpPr>
      <dsp:spPr>
        <a:xfrm>
          <a:off x="1547222" y="246805"/>
          <a:ext cx="3376296" cy="13277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2800" kern="1200" dirty="0" smtClean="0">
              <a:latin typeface="+mn-ea"/>
              <a:ea typeface="+mn-ea"/>
            </a:rPr>
            <a:t>能源国</a:t>
          </a:r>
          <a:r>
            <a:rPr lang="zh-CN" altLang="en-US" sz="2800" kern="1200" dirty="0" smtClean="0">
              <a:latin typeface="+mn-ea"/>
              <a:ea typeface="+mn-ea"/>
            </a:rPr>
            <a:t>财</a:t>
          </a:r>
          <a:r>
            <a:rPr lang="zh-CN" sz="2800" kern="1200" dirty="0" smtClean="0">
              <a:latin typeface="+mn-ea"/>
              <a:ea typeface="+mn-ea"/>
            </a:rPr>
            <a:t>政</a:t>
          </a:r>
          <a:r>
            <a:rPr lang="zh-CN" altLang="en-US" sz="2800" kern="1200" dirty="0" smtClean="0">
              <a:latin typeface="+mn-ea"/>
              <a:ea typeface="+mn-ea"/>
            </a:rPr>
            <a:t>严峻</a:t>
          </a:r>
          <a:endParaRPr lang="en-US" sz="2800" kern="1200" dirty="0">
            <a:latin typeface="+mn-ea"/>
            <a:ea typeface="+mn-ea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2800" kern="1200" dirty="0" smtClean="0">
              <a:latin typeface="+mn-ea"/>
              <a:ea typeface="+mn-ea"/>
            </a:rPr>
            <a:t>西方忙于国内</a:t>
          </a:r>
          <a:endParaRPr lang="en-US" sz="2800" kern="1200" dirty="0">
            <a:latin typeface="+mn-ea"/>
            <a:ea typeface="+mn-ea"/>
          </a:endParaRPr>
        </a:p>
      </dsp:txBody>
      <dsp:txXfrm>
        <a:off x="1547222" y="246805"/>
        <a:ext cx="3376296" cy="1327793"/>
      </dsp:txXfrm>
    </dsp:sp>
    <dsp:sp modelId="{9CEBD95D-5A66-44D4-BA7C-A3006769764C}">
      <dsp:nvSpPr>
        <dsp:cNvPr id="0" name=""/>
        <dsp:cNvSpPr/>
      </dsp:nvSpPr>
      <dsp:spPr>
        <a:xfrm>
          <a:off x="0" y="0"/>
          <a:ext cx="1547093" cy="181786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0" kern="1200" dirty="0" smtClean="0">
              <a:latin typeface="+mn-ea"/>
              <a:ea typeface="+mn-ea"/>
            </a:rPr>
            <a:t>金融危机带来机遇</a:t>
          </a:r>
          <a:endParaRPr lang="en-US" sz="2800" b="0" kern="1200" dirty="0">
            <a:latin typeface="+mn-ea"/>
            <a:ea typeface="+mn-ea"/>
          </a:endParaRPr>
        </a:p>
      </dsp:txBody>
      <dsp:txXfrm>
        <a:off x="0" y="0"/>
        <a:ext cx="1547093" cy="1817868"/>
      </dsp:txXfrm>
    </dsp:sp>
    <dsp:sp modelId="{DF077CB0-FA63-40A9-B4D5-77DFD1762F9F}">
      <dsp:nvSpPr>
        <dsp:cNvPr id="0" name=""/>
        <dsp:cNvSpPr/>
      </dsp:nvSpPr>
      <dsp:spPr>
        <a:xfrm>
          <a:off x="1481786" y="2147742"/>
          <a:ext cx="3389771" cy="1407077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2800" kern="1200" dirty="0" smtClean="0">
              <a:latin typeface="+mn-ea"/>
              <a:ea typeface="+mn-ea"/>
            </a:rPr>
            <a:t>跨国油气并购</a:t>
          </a:r>
          <a:endParaRPr lang="en-US" sz="2800" kern="1200" dirty="0" smtClean="0">
            <a:latin typeface="+mn-ea"/>
            <a:ea typeface="+mn-ea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kern="1200" dirty="0" smtClean="0">
              <a:latin typeface="+mn-ea"/>
              <a:ea typeface="+mn-ea"/>
            </a:rPr>
            <a:t>非常规能源并购</a:t>
          </a:r>
          <a:endParaRPr lang="en-US" sz="2800" kern="1200" dirty="0" smtClean="0">
            <a:latin typeface="+mn-ea"/>
            <a:ea typeface="+mn-ea"/>
          </a:endParaRPr>
        </a:p>
      </dsp:txBody>
      <dsp:txXfrm>
        <a:off x="1481786" y="2147742"/>
        <a:ext cx="3389771" cy="1407077"/>
      </dsp:txXfrm>
    </dsp:sp>
    <dsp:sp modelId="{71FE0669-A305-4809-832C-30F8ED76421A}">
      <dsp:nvSpPr>
        <dsp:cNvPr id="0" name=""/>
        <dsp:cNvSpPr/>
      </dsp:nvSpPr>
      <dsp:spPr>
        <a:xfrm>
          <a:off x="0" y="2011747"/>
          <a:ext cx="1530929" cy="190134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0" kern="1200" dirty="0" smtClean="0">
              <a:latin typeface="+mn-ea"/>
              <a:ea typeface="+mn-ea"/>
            </a:rPr>
            <a:t>在能源市场的成绩</a:t>
          </a:r>
          <a:endParaRPr lang="en-US" altLang="en-US" sz="2800" b="0" kern="1200" dirty="0" smtClean="0">
            <a:latin typeface="+mn-ea"/>
            <a:ea typeface="+mn-ea"/>
          </a:endParaRPr>
        </a:p>
      </dsp:txBody>
      <dsp:txXfrm>
        <a:off x="0" y="2011747"/>
        <a:ext cx="1530929" cy="1901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SzPct val="100000"/>
              <a:buFont typeface="Times New Roman" pitchFamily="18" charset="0"/>
              <a:buNone/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SzPct val="100000"/>
              <a:buFont typeface="Times New Roman" pitchFamily="18" charset="0"/>
              <a:buNone/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buSzPct val="100000"/>
              <a:buFont typeface="Times New Roman" pitchFamily="18" charset="0"/>
              <a:buNone/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SzPct val="100000"/>
              <a:buFont typeface="Times New Roman" pitchFamily="18" charset="0"/>
              <a:buNone/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804162D0-8246-4D65-9714-4D387BABCF5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580316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SzPct val="100000"/>
              <a:buFont typeface="Times New Roman" pitchFamily="18" charset="0"/>
              <a:buNone/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SzPct val="100000"/>
              <a:buFont typeface="Times New Roman" pitchFamily="18" charset="0"/>
              <a:buNone/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buSzPct val="100000"/>
              <a:buFont typeface="Times New Roman" pitchFamily="18" charset="0"/>
              <a:buNone/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SzPct val="100000"/>
              <a:buFont typeface="Times New Roman" pitchFamily="18" charset="0"/>
              <a:buNone/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5BD418DB-8B94-429B-A215-901B619365F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079094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100000"/>
      </a:spcBef>
      <a:spcAft>
        <a:spcPct val="0"/>
      </a:spcAft>
      <a:buSzPct val="100000"/>
      <a:buFont typeface="Times New Roman" pitchFamily="18" charset="0"/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100000"/>
      </a:spcBef>
      <a:spcAft>
        <a:spcPct val="0"/>
      </a:spcAft>
      <a:buSzPct val="100000"/>
      <a:buFont typeface="Times New Roman" pitchFamily="18" charset="0"/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100000"/>
      </a:spcBef>
      <a:spcAft>
        <a:spcPct val="0"/>
      </a:spcAft>
      <a:buSzPct val="100000"/>
      <a:buFont typeface="Times New Roman" pitchFamily="18" charset="0"/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100000"/>
      </a:spcBef>
      <a:spcAft>
        <a:spcPct val="0"/>
      </a:spcAft>
      <a:buSzPct val="100000"/>
      <a:buFont typeface="Times New Roman" pitchFamily="18" charset="0"/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100000"/>
      </a:spcBef>
      <a:spcAft>
        <a:spcPct val="0"/>
      </a:spcAft>
      <a:buSzPct val="100000"/>
      <a:buFont typeface="Times New Roman" pitchFamily="18" charset="0"/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250825" y="5994400"/>
            <a:ext cx="8729663" cy="236538"/>
            <a:chOff x="158" y="3776"/>
            <a:chExt cx="5499" cy="149"/>
          </a:xfrm>
        </p:grpSpPr>
        <p:sp>
          <p:nvSpPr>
            <p:cNvPr id="3" name="Rectangle 18"/>
            <p:cNvSpPr>
              <a:spLocks noChangeArrowheads="1"/>
            </p:cNvSpPr>
            <p:nvPr userDrawn="1"/>
          </p:nvSpPr>
          <p:spPr bwMode="auto">
            <a:xfrm>
              <a:off x="3787" y="3776"/>
              <a:ext cx="1870" cy="14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zh-CN" sz="1200" b="1">
                <a:ea typeface="宋体" pitchFamily="2" charset="-122"/>
              </a:endParaRPr>
            </a:p>
          </p:txBody>
        </p:sp>
        <p:sp>
          <p:nvSpPr>
            <p:cNvPr id="4" name="Line 19"/>
            <p:cNvSpPr>
              <a:spLocks noChangeShapeType="1"/>
            </p:cNvSpPr>
            <p:nvPr userDrawn="1"/>
          </p:nvSpPr>
          <p:spPr bwMode="auto">
            <a:xfrm>
              <a:off x="158" y="3875"/>
              <a:ext cx="53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pic>
        <p:nvPicPr>
          <p:cNvPr id="5" name="图片 11" descr="杂志社logo网址   单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0050" y="6310313"/>
            <a:ext cx="1955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250825" y="5994400"/>
            <a:ext cx="8729663" cy="236538"/>
            <a:chOff x="158" y="3776"/>
            <a:chExt cx="5499" cy="149"/>
          </a:xfrm>
        </p:grpSpPr>
        <p:sp>
          <p:nvSpPr>
            <p:cNvPr id="3" name="Rectangle 3"/>
            <p:cNvSpPr>
              <a:spLocks noChangeArrowheads="1"/>
            </p:cNvSpPr>
            <p:nvPr userDrawn="1"/>
          </p:nvSpPr>
          <p:spPr bwMode="auto">
            <a:xfrm>
              <a:off x="3787" y="3776"/>
              <a:ext cx="1870" cy="14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zh-CN" sz="1200" b="1">
                <a:ea typeface="宋体" pitchFamily="2" charset="-122"/>
              </a:endParaRPr>
            </a:p>
          </p:txBody>
        </p:sp>
        <p:sp>
          <p:nvSpPr>
            <p:cNvPr id="4" name="Line 4"/>
            <p:cNvSpPr>
              <a:spLocks noChangeShapeType="1"/>
            </p:cNvSpPr>
            <p:nvPr userDrawn="1"/>
          </p:nvSpPr>
          <p:spPr bwMode="auto">
            <a:xfrm>
              <a:off x="158" y="3875"/>
              <a:ext cx="53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pic>
        <p:nvPicPr>
          <p:cNvPr id="5" name="图片 9" descr="杂志社logo网址   单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0050" y="6310313"/>
            <a:ext cx="1955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 userDrawn="1"/>
        </p:nvGrpSpPr>
        <p:grpSpPr bwMode="auto">
          <a:xfrm>
            <a:off x="250825" y="5994400"/>
            <a:ext cx="8729663" cy="236538"/>
            <a:chOff x="158" y="3776"/>
            <a:chExt cx="5499" cy="149"/>
          </a:xfrm>
        </p:grpSpPr>
        <p:sp>
          <p:nvSpPr>
            <p:cNvPr id="5" name="Rectangle 21"/>
            <p:cNvSpPr>
              <a:spLocks noChangeArrowheads="1"/>
            </p:cNvSpPr>
            <p:nvPr userDrawn="1"/>
          </p:nvSpPr>
          <p:spPr bwMode="auto">
            <a:xfrm>
              <a:off x="3787" y="3776"/>
              <a:ext cx="1870" cy="14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zh-CN" sz="1200" b="1">
                <a:ea typeface="宋体" pitchFamily="2" charset="-122"/>
              </a:endParaRPr>
            </a:p>
          </p:txBody>
        </p:sp>
        <p:sp>
          <p:nvSpPr>
            <p:cNvPr id="6" name="Line 22"/>
            <p:cNvSpPr>
              <a:spLocks noChangeShapeType="1"/>
            </p:cNvSpPr>
            <p:nvPr userDrawn="1"/>
          </p:nvSpPr>
          <p:spPr bwMode="auto">
            <a:xfrm>
              <a:off x="158" y="3875"/>
              <a:ext cx="53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pic>
        <p:nvPicPr>
          <p:cNvPr id="7" name="图片 10" descr="杂志社logo网址   单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0050" y="6310313"/>
            <a:ext cx="1955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2667000"/>
            <a:ext cx="6172200" cy="533400"/>
          </a:xfrm>
        </p:spPr>
        <p:txBody>
          <a:bodyPr/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657600"/>
            <a:ext cx="6248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24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72300" y="228600"/>
            <a:ext cx="2171700" cy="58975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362700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4A16CBE-9ABC-446C-AC66-A40C4F0D813D}" type="datetimeFigureOut">
              <a:rPr lang="zh-TW" altLang="en-US"/>
              <a:pPr>
                <a:defRPr/>
              </a:pPr>
              <a:t>2012/3/27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F340524-1B92-4532-B214-34E61AEE51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1A90C46-AC4A-46A8-AB4F-11CA689B35E5}" type="datetimeFigureOut">
              <a:rPr lang="zh-TW" altLang="en-US"/>
              <a:pPr>
                <a:defRPr/>
              </a:pPr>
              <a:t>2012/3/27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7DCFC69-B079-4F26-9057-CC70EA810B3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638EA2C4-89DB-47FE-B12B-7213F270EF72}" type="datetimeFigureOut">
              <a:rPr lang="zh-TW" altLang="en-US"/>
              <a:pPr>
                <a:defRPr/>
              </a:pPr>
              <a:t>2012/3/27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DFC40D3-35E1-4F1F-876E-12C0D7E6967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C51A397-B90B-4CAD-A8CA-37B67BC33A14}" type="datetimeFigureOut">
              <a:rPr lang="zh-TW" altLang="en-US"/>
              <a:pPr>
                <a:defRPr/>
              </a:pPr>
              <a:t>2012/3/27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7EDC4501-A6BE-4F27-9BD4-55B142F07B5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72A53EF6-D103-404E-BF6A-AF09653994C1}" type="datetimeFigureOut">
              <a:rPr lang="zh-TW" altLang="en-US"/>
              <a:pPr>
                <a:defRPr/>
              </a:pPr>
              <a:t>2012/3/27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F8505E4-EF9C-414C-8525-A5A0CA35D3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0D7F547C-BAF6-4CDF-BD43-C45A9036B002}" type="datetimeFigureOut">
              <a:rPr lang="zh-TW" altLang="en-US"/>
              <a:pPr>
                <a:defRPr/>
              </a:pPr>
              <a:t>2012/3/27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626B418A-BA33-4E30-BA77-FC6301C0A8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B7A5516-9612-4AA6-A87C-4713010BF84E}" type="datetimeFigureOut">
              <a:rPr lang="zh-TW" altLang="en-US"/>
              <a:pPr>
                <a:defRPr/>
              </a:pPr>
              <a:t>2012/3/27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81F885C2-BFA3-4C78-BF93-97EA61572F5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B24AF056-2290-4029-B465-8ECE929B31A3}" type="datetimeFigureOut">
              <a:rPr lang="zh-TW" altLang="en-US"/>
              <a:pPr>
                <a:defRPr/>
              </a:pPr>
              <a:t>2012/3/27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A845C2D-DBF0-4460-9145-EB320DF6C7E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687B474D-9E28-49D0-8D38-76EB9F9787BB}" type="datetimeFigureOut">
              <a:rPr lang="zh-TW" altLang="en-US"/>
              <a:pPr>
                <a:defRPr/>
              </a:pPr>
              <a:t>2012/3/27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0D30D88-96E3-45CF-A495-4F72C55F90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76D93D0-D179-46ED-B849-8FBE6D25C8BC}" type="datetimeFigureOut">
              <a:rPr lang="zh-TW" altLang="en-US"/>
              <a:pPr>
                <a:defRPr/>
              </a:pPr>
              <a:t>2012/3/27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01FDE2B5-3DE0-471C-B37F-62ABFAE172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84A22E4-0F07-449D-B4A0-6A5767B7CF79}" type="datetimeFigureOut">
              <a:rPr lang="zh-TW" altLang="en-US"/>
              <a:pPr>
                <a:defRPr/>
              </a:pPr>
              <a:t>2012/3/27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FA4209E5-5466-4C18-8734-9473AED915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42EF62E-36D0-4EFD-B19D-954F70A6CCD2}" type="datetimeFigureOut">
              <a:rPr lang="zh-TW" altLang="en-US"/>
              <a:pPr>
                <a:defRPr/>
              </a:pPr>
              <a:t>2012/3/27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74D1324E-0482-4E50-9BF2-8D6AB9A050A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1848AE0-FED4-4E0B-B042-5740E27F9794}" type="datetimeFigureOut">
              <a:rPr lang="zh-TW" altLang="en-US"/>
              <a:pPr>
                <a:defRPr/>
              </a:pPr>
              <a:t>2012/3/27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E0AB244-DFE0-4FE8-9181-E8D6D3F57E0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872B8CBE-7FF9-4D2D-AA8D-BCCA2115B471}" type="datetimeFigureOut">
              <a:rPr lang="zh-TW" altLang="en-US"/>
              <a:pPr>
                <a:defRPr/>
              </a:pPr>
              <a:t>2012/3/27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829259A0-BF51-44F5-AB1B-978760128EE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0B9E9F8-93DF-41CC-8909-1915DEF4120B}" type="datetimeFigureOut">
              <a:rPr lang="zh-TW" altLang="en-US"/>
              <a:pPr>
                <a:defRPr/>
              </a:pPr>
              <a:t>2012/3/27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3754BC9-C867-49C0-B790-ABA13A5C637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C7888E1-6E43-4335-B4F4-DAFED5F6A6FE}" type="datetimeFigureOut">
              <a:rPr lang="zh-TW" altLang="en-US"/>
              <a:pPr>
                <a:defRPr/>
              </a:pPr>
              <a:t>2012/3/27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5B4BAED-C9AD-4425-802F-BCEC6A81915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68C5740-2689-4FAB-923B-7A184F853A64}" type="datetimeFigureOut">
              <a:rPr lang="zh-TW" altLang="en-US"/>
              <a:pPr>
                <a:defRPr/>
              </a:pPr>
              <a:t>2012/3/27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1B8A2FF-0360-4126-8D4C-7A0F8909E9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CBF5304-F17A-47F0-9EAB-7661783504C1}" type="datetimeFigureOut">
              <a:rPr lang="zh-TW" altLang="en-US"/>
              <a:pPr>
                <a:defRPr/>
              </a:pPr>
              <a:t>2012/3/27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F630205-2624-4F49-9D96-ADAAD551341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70344344-A0CB-49F7-ADEB-F6661E623DF6}" type="datetimeFigureOut">
              <a:rPr lang="zh-TW" altLang="en-US"/>
              <a:pPr>
                <a:defRPr/>
              </a:pPr>
              <a:t>2012/3/27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22A7CAC-DCC4-4CC3-823E-80DD020E1D3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D2BCE74-6695-4EE6-AF55-534F12FC772E}" type="datetimeFigureOut">
              <a:rPr lang="zh-TW" altLang="en-US"/>
              <a:pPr>
                <a:defRPr/>
              </a:pPr>
              <a:t>2012/3/27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5C0A1107-D67D-45CC-B344-4816EDFAA7D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EE14EED-EDAE-4E92-834C-35DF10567F95}" type="datetimeFigureOut">
              <a:rPr lang="zh-TW" altLang="en-US"/>
              <a:pPr>
                <a:defRPr/>
              </a:pPr>
              <a:t>2012/3/27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8A99AD9B-CAE2-44B4-939A-ABEC213FE3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AAE535B-D75A-430A-BEA9-D9BC44858F1E}" type="datetimeFigureOut">
              <a:rPr lang="zh-TW" altLang="en-US"/>
              <a:pPr>
                <a:defRPr/>
              </a:pPr>
              <a:t>2012/3/27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6F2705D-50D3-4560-8363-2E150EF700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647505F3-D1CF-44A2-B875-F991666735A4}" type="datetimeFigureOut">
              <a:rPr lang="zh-TW" altLang="en-US"/>
              <a:pPr>
                <a:defRPr/>
              </a:pPr>
              <a:t>2012/3/27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8E3B7DF9-BBB4-4F90-89F6-CFCB958F12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457E6BF-A72D-4B2A-A33A-80D55A3FAB34}" type="datetimeFigureOut">
              <a:rPr lang="zh-TW" altLang="en-US"/>
              <a:pPr>
                <a:defRPr/>
              </a:pPr>
              <a:t>2012/3/27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E2316B4-743F-44F4-A211-571673C1A20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1AFD5E05-AB44-4CBD-BC5C-9EA77547A1C0}" type="datetimeFigureOut">
              <a:rPr lang="zh-TW" altLang="en-US"/>
              <a:pPr>
                <a:defRPr/>
              </a:pPr>
              <a:t>2012/3/27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8EC8C04D-2679-4AE9-8B44-D0743C5F5D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0418B5FB-862D-423C-B3EB-7A32AD08BDD2}" type="datetimeFigureOut">
              <a:rPr lang="zh-TW" altLang="en-US"/>
              <a:pPr>
                <a:defRPr/>
              </a:pPr>
              <a:t>2012/3/27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766A732-0DBE-4D33-827B-D2756D96895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6F5400A5-C5DD-4EB3-A1D9-3782870ED499}" type="datetimeFigureOut">
              <a:rPr lang="zh-TW" altLang="en-US"/>
              <a:pPr>
                <a:defRPr/>
              </a:pPr>
              <a:t>2012/3/27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286132E-518E-4732-B5EE-310FAFC0507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F1392098-7019-49CA-A6BB-90FD535C3EDD}" type="datetimeFigureOut">
              <a:rPr lang="zh-TW" altLang="en-US"/>
              <a:pPr>
                <a:defRPr/>
              </a:pPr>
              <a:t>2012/3/27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6ACEC6B7-1FD9-4C3C-A32A-8711D8D98FE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6BE34D1E-EB76-4B24-B400-D8ED51AEF35D}" type="datetimeFigureOut">
              <a:rPr lang="zh-TW" altLang="en-US"/>
              <a:pPr>
                <a:defRPr/>
              </a:pPr>
              <a:t>2012/3/27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8C99036-A355-4ED4-A75F-72E99B98785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89D9BC58-9291-46A0-90C7-A16BB46D7A54}" type="datetimeFigureOut">
              <a:rPr lang="zh-TW" altLang="en-US"/>
              <a:pPr>
                <a:defRPr/>
              </a:pPr>
              <a:t>2012/3/27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6E70ADC-1390-42C8-BE6D-12F3F4D7CC3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2EA9E3B-59C0-4BF9-A44A-7B0C96960317}" type="datetimeFigureOut">
              <a:rPr lang="zh-TW" altLang="en-US"/>
              <a:pPr>
                <a:defRPr/>
              </a:pPr>
              <a:t>2012/3/27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B41200C-7B6C-4B61-8777-FEF074D4328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5AB1D98-514B-4EE4-A24C-29A9B0208CF4}" type="datetimeFigureOut">
              <a:rPr lang="zh-TW" altLang="en-US"/>
              <a:pPr>
                <a:defRPr/>
              </a:pPr>
              <a:t>2012/3/27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9B14863-AA75-44D4-A265-E735EDE851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2F693E0-9B86-4BCA-A637-DA757D273464}" type="datetimeFigureOut">
              <a:rPr lang="zh-TW" altLang="en-US"/>
              <a:pPr>
                <a:defRPr/>
              </a:pPr>
              <a:t>2012/3/27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F05BE84D-53BC-4472-8777-F8E5E200E5A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64EDC4ED-1C5A-43B5-B7C0-D62227ED0514}" type="datetimeFigureOut">
              <a:rPr lang="zh-TW" altLang="en-US"/>
              <a:pPr>
                <a:defRPr/>
              </a:pPr>
              <a:t>2012/3/27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984C671-1EB7-438F-BA03-235CF3750F1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9A88934-959B-405A-A8F8-24EB7E0F2D53}" type="datetimeFigureOut">
              <a:rPr lang="zh-TW" altLang="en-US"/>
              <a:pPr>
                <a:defRPr/>
              </a:pPr>
              <a:t>2012/3/27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770BA3AB-F721-43A0-912B-FBA001AC842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B833CB6-7A19-477B-BC40-180ED55EA744}" type="datetimeFigureOut">
              <a:rPr lang="zh-TW" altLang="en-US"/>
              <a:pPr>
                <a:defRPr/>
              </a:pPr>
              <a:t>2012/3/27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BD81589A-92E0-4BDE-A249-D19A448DC62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B289290-7AE3-4823-AF73-E79726EC2E00}" type="datetimeFigureOut">
              <a:rPr lang="zh-TW" altLang="en-US"/>
              <a:pPr>
                <a:defRPr/>
              </a:pPr>
              <a:t>2012/3/27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03017D59-0E30-464B-8DC7-436CDBFD7D2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BDC0B86-A0E6-40AF-B233-3C7231A43ECC}" type="datetimeFigureOut">
              <a:rPr lang="zh-TW" altLang="en-US"/>
              <a:pPr>
                <a:defRPr/>
              </a:pPr>
              <a:t>2012/3/27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05593AEA-7AD4-46D4-B549-3BADD53339E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6F89D082-6AB3-48AE-B929-B95B775FD9AA}" type="datetimeFigureOut">
              <a:rPr lang="zh-TW" altLang="en-US"/>
              <a:pPr>
                <a:defRPr/>
              </a:pPr>
              <a:t>2012/3/27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6B8201F-B243-4373-9CA0-5A095B63252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777EFBB8-F432-4538-9F8F-D8365A61B0EE}" type="datetimeFigureOut">
              <a:rPr lang="zh-TW" altLang="en-US"/>
              <a:pPr>
                <a:defRPr/>
              </a:pPr>
              <a:t>2012/3/27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060C8FDC-68CC-45C9-9F6A-8C702DF1A15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7C3505A9-F30F-41D8-BF52-D362CC56F8A5}" type="datetimeFigureOut">
              <a:rPr lang="zh-TW" altLang="en-US"/>
              <a:pPr>
                <a:defRPr/>
              </a:pPr>
              <a:t>2012/3/27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8F0BD2B9-D5B8-4AB6-8AF8-E4DA29AC6BA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08E8607-CA72-4635-AE7B-AFCA1D6C7C89}" type="datetimeFigureOut">
              <a:rPr lang="zh-TW" altLang="en-US"/>
              <a:pPr>
                <a:defRPr/>
              </a:pPr>
              <a:t>2012/3/27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FD5C901-7AC8-48CF-B3FC-78A843FFD57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5F0028F0-60D5-417D-8758-DD921F4849ED}" type="datetimeFigureOut">
              <a:rPr lang="zh-TW" altLang="en-US"/>
              <a:pPr>
                <a:defRPr/>
              </a:pPr>
              <a:t>2012/3/27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0D41B333-D356-43FB-93A5-9B0288B73B7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056F5AF0-D305-4821-A103-26897A64258F}" type="datetimeFigureOut">
              <a:rPr lang="zh-TW" altLang="en-US"/>
              <a:pPr>
                <a:defRPr/>
              </a:pPr>
              <a:t>2012/3/27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eaLnBrk="0" hangingPunct="0">
              <a:buSzPct val="100000"/>
              <a:buFont typeface="Times New Roman" pitchFamily="18" charset="0"/>
              <a:buNone/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5E1CF289-932A-4116-AE74-6709664DFE2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36" r:id="rId1"/>
    <p:sldLayoutId id="2147484937" r:id="rId2"/>
    <p:sldLayoutId id="2147484938" r:id="rId3"/>
    <p:sldLayoutId id="2147484939" r:id="rId4"/>
    <p:sldLayoutId id="2147484940" r:id="rId5"/>
    <p:sldLayoutId id="2147484941" r:id="rId6"/>
    <p:sldLayoutId id="2147484942" r:id="rId7"/>
    <p:sldLayoutId id="2147484943" r:id="rId8"/>
    <p:sldLayoutId id="2147484944" r:id="rId9"/>
    <p:sldLayoutId id="2147484945" r:id="rId10"/>
    <p:sldLayoutId id="2147484946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charset="0"/>
          <a:ea typeface="楷体" pitchFamily="49" charset="-122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charset="0"/>
          <a:ea typeface="楷体" pitchFamily="49" charset="-122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charset="0"/>
          <a:ea typeface="楷体" pitchFamily="49" charset="-122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charset="0"/>
          <a:ea typeface="楷体" pitchFamily="49" charset="-122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charset="0"/>
          <a:ea typeface="楷体" pitchFamily="49" charset="-122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charset="0"/>
          <a:ea typeface="楷体" pitchFamily="49" charset="-122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charset="0"/>
          <a:ea typeface="楷体" pitchFamily="49" charset="-122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charset="0"/>
          <a:ea typeface="楷体" pitchFamily="49" charset="-122"/>
        </a:defRPr>
      </a:lvl9pPr>
    </p:titleStyle>
    <p:bodyStyle>
      <a:lvl1pPr marL="2286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5425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7969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"/>
        <a:defRPr sz="1400">
          <a:solidFill>
            <a:schemeClr val="tx1"/>
          </a:solidFill>
          <a:latin typeface="+mn-lt"/>
          <a:ea typeface="+mn-ea"/>
        </a:defRPr>
      </a:lvl3pPr>
      <a:lvl4pPr marL="10255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–"/>
        <a:defRPr sz="1000">
          <a:solidFill>
            <a:schemeClr val="tx1"/>
          </a:solidFill>
          <a:latin typeface="+mn-lt"/>
          <a:ea typeface="+mn-ea"/>
        </a:defRPr>
      </a:lvl4pPr>
      <a:lvl5pPr marL="12541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5pPr>
      <a:lvl6pPr marL="17113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6pPr>
      <a:lvl7pPr marL="21685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7pPr>
      <a:lvl8pPr marL="26257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8pPr>
      <a:lvl9pPr marL="30829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2"/>
          <p:cNvSpPr>
            <a:spLocks/>
          </p:cNvSpPr>
          <p:nvPr userDrawn="1"/>
        </p:nvSpPr>
        <p:spPr bwMode="auto">
          <a:xfrm>
            <a:off x="1285875" y="0"/>
            <a:ext cx="46038" cy="6858000"/>
          </a:xfrm>
          <a:prstGeom prst="rect">
            <a:avLst/>
          </a:prstGeom>
          <a:gradFill rotWithShape="1">
            <a:gsLst>
              <a:gs pos="0">
                <a:srgbClr val="EBCBB3">
                  <a:alpha val="26999"/>
                </a:srgbClr>
              </a:gs>
              <a:gs pos="100000">
                <a:schemeClr val="bg1">
                  <a:alpha val="43999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  <a:buFont typeface="Times New Roman" pitchFamily="18" charset="0"/>
              <a:buNone/>
              <a:defRPr/>
            </a:pPr>
            <a:endParaRPr lang="zh-CN" altLang="en-US" sz="1600">
              <a:ea typeface="宋体" pitchFamily="2" charset="-122"/>
            </a:endParaRPr>
          </a:p>
        </p:txBody>
      </p:sp>
      <p:grpSp>
        <p:nvGrpSpPr>
          <p:cNvPr id="13315" name="Group 16"/>
          <p:cNvGrpSpPr>
            <a:grpSpLocks/>
          </p:cNvGrpSpPr>
          <p:nvPr userDrawn="1"/>
        </p:nvGrpSpPr>
        <p:grpSpPr bwMode="auto">
          <a:xfrm>
            <a:off x="250825" y="5994400"/>
            <a:ext cx="8729663" cy="236538"/>
            <a:chOff x="158" y="3776"/>
            <a:chExt cx="5499" cy="149"/>
          </a:xfrm>
        </p:grpSpPr>
        <p:sp>
          <p:nvSpPr>
            <p:cNvPr id="2" name="Rectangle 17"/>
            <p:cNvSpPr>
              <a:spLocks noChangeArrowheads="1"/>
            </p:cNvSpPr>
            <p:nvPr userDrawn="1"/>
          </p:nvSpPr>
          <p:spPr bwMode="auto">
            <a:xfrm>
              <a:off x="3787" y="3776"/>
              <a:ext cx="1870" cy="14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zh-CN" sz="1200" b="1">
                <a:ea typeface="宋体" pitchFamily="2" charset="-122"/>
              </a:endParaRPr>
            </a:p>
          </p:txBody>
        </p:sp>
        <p:sp>
          <p:nvSpPr>
            <p:cNvPr id="2054" name="Line 18"/>
            <p:cNvSpPr>
              <a:spLocks noChangeShapeType="1"/>
            </p:cNvSpPr>
            <p:nvPr userDrawn="1"/>
          </p:nvSpPr>
          <p:spPr bwMode="auto">
            <a:xfrm>
              <a:off x="158" y="3875"/>
              <a:ext cx="53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2052" name="Rectangle 21"/>
          <p:cNvSpPr>
            <a:spLocks/>
          </p:cNvSpPr>
          <p:nvPr userDrawn="1"/>
        </p:nvSpPr>
        <p:spPr bwMode="auto">
          <a:xfrm>
            <a:off x="0" y="1223963"/>
            <a:ext cx="9144000" cy="44450"/>
          </a:xfrm>
          <a:prstGeom prst="rect">
            <a:avLst/>
          </a:prstGeom>
          <a:gradFill rotWithShape="1">
            <a:gsLst>
              <a:gs pos="0">
                <a:srgbClr val="EBCBB3">
                  <a:alpha val="42000"/>
                </a:srgbClr>
              </a:gs>
              <a:gs pos="100000">
                <a:schemeClr val="bg1">
                  <a:alpha val="29999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  <a:buFont typeface="Times New Roman" pitchFamily="18" charset="0"/>
              <a:buNone/>
              <a:defRPr/>
            </a:pPr>
            <a:endParaRPr lang="zh-CN" altLang="en-US" sz="1600">
              <a:ea typeface="宋体" pitchFamily="2" charset="-122"/>
            </a:endParaRPr>
          </a:p>
        </p:txBody>
      </p:sp>
      <p:pic>
        <p:nvPicPr>
          <p:cNvPr id="13317" name="图片 8" descr="杂志社logo网址   单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50050" y="6310313"/>
            <a:ext cx="1955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47" r:id="rId1"/>
    <p:sldLayoutId id="2147484948" r:id="rId2"/>
    <p:sldLayoutId id="2147484949" r:id="rId3"/>
    <p:sldLayoutId id="2147484950" r:id="rId4"/>
    <p:sldLayoutId id="2147484951" r:id="rId5"/>
    <p:sldLayoutId id="2147484952" r:id="rId6"/>
    <p:sldLayoutId id="2147484953" r:id="rId7"/>
    <p:sldLayoutId id="2147484954" r:id="rId8"/>
    <p:sldLayoutId id="2147484955" r:id="rId9"/>
    <p:sldLayoutId id="2147484956" r:id="rId10"/>
    <p:sldLayoutId id="2147484957" r:id="rId11"/>
    <p:sldLayoutId id="2147484958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 userDrawn="1"/>
        </p:nvGrpSpPr>
        <p:grpSpPr bwMode="auto">
          <a:xfrm>
            <a:off x="250825" y="5994400"/>
            <a:ext cx="8729663" cy="236538"/>
            <a:chOff x="158" y="3776"/>
            <a:chExt cx="5499" cy="149"/>
          </a:xfrm>
        </p:grpSpPr>
        <p:sp>
          <p:nvSpPr>
            <p:cNvPr id="2" name="Rectangle 3"/>
            <p:cNvSpPr>
              <a:spLocks noChangeArrowheads="1"/>
            </p:cNvSpPr>
            <p:nvPr userDrawn="1"/>
          </p:nvSpPr>
          <p:spPr bwMode="auto">
            <a:xfrm>
              <a:off x="3787" y="3776"/>
              <a:ext cx="1870" cy="14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zh-CN" sz="1200" b="1">
                <a:ea typeface="宋体" pitchFamily="2" charset="-122"/>
              </a:endParaRPr>
            </a:p>
          </p:txBody>
        </p:sp>
        <p:sp>
          <p:nvSpPr>
            <p:cNvPr id="3076" name="Line 4"/>
            <p:cNvSpPr>
              <a:spLocks noChangeShapeType="1"/>
            </p:cNvSpPr>
            <p:nvPr userDrawn="1"/>
          </p:nvSpPr>
          <p:spPr bwMode="auto">
            <a:xfrm>
              <a:off x="158" y="3875"/>
              <a:ext cx="53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pic>
        <p:nvPicPr>
          <p:cNvPr id="26627" name="图片 6" descr="杂志社logo网址   单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50050" y="6310313"/>
            <a:ext cx="1955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59" r:id="rId1"/>
    <p:sldLayoutId id="2147484960" r:id="rId2"/>
    <p:sldLayoutId id="2147484961" r:id="rId3"/>
    <p:sldLayoutId id="2147484962" r:id="rId4"/>
    <p:sldLayoutId id="2147484963" r:id="rId5"/>
    <p:sldLayoutId id="2147484964" r:id="rId6"/>
    <p:sldLayoutId id="2147484965" r:id="rId7"/>
    <p:sldLayoutId id="2147484966" r:id="rId8"/>
    <p:sldLayoutId id="2147484967" r:id="rId9"/>
    <p:sldLayoutId id="2147484968" r:id="rId10"/>
    <p:sldLayoutId id="2147484969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grpSp>
        <p:nvGrpSpPr>
          <p:cNvPr id="38915" name="Group 25"/>
          <p:cNvGrpSpPr>
            <a:grpSpLocks/>
          </p:cNvGrpSpPr>
          <p:nvPr userDrawn="1"/>
        </p:nvGrpSpPr>
        <p:grpSpPr bwMode="auto">
          <a:xfrm>
            <a:off x="250825" y="5994400"/>
            <a:ext cx="8729663" cy="236538"/>
            <a:chOff x="158" y="3776"/>
            <a:chExt cx="5499" cy="149"/>
          </a:xfrm>
        </p:grpSpPr>
        <p:sp>
          <p:nvSpPr>
            <p:cNvPr id="2" name="Rectangle 26"/>
            <p:cNvSpPr>
              <a:spLocks noChangeArrowheads="1"/>
            </p:cNvSpPr>
            <p:nvPr userDrawn="1"/>
          </p:nvSpPr>
          <p:spPr bwMode="auto">
            <a:xfrm>
              <a:off x="3787" y="3776"/>
              <a:ext cx="1870" cy="14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zh-CN" sz="1200" b="1">
                <a:ea typeface="宋体" pitchFamily="2" charset="-122"/>
              </a:endParaRPr>
            </a:p>
          </p:txBody>
        </p:sp>
        <p:sp>
          <p:nvSpPr>
            <p:cNvPr id="4101" name="Line 27"/>
            <p:cNvSpPr>
              <a:spLocks noChangeShapeType="1"/>
            </p:cNvSpPr>
            <p:nvPr userDrawn="1"/>
          </p:nvSpPr>
          <p:spPr bwMode="auto">
            <a:xfrm>
              <a:off x="158" y="3875"/>
              <a:ext cx="53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pic>
        <p:nvPicPr>
          <p:cNvPr id="38916" name="图片 7" descr="杂志社logo网址   单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50050" y="6310313"/>
            <a:ext cx="1955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70" r:id="rId1"/>
    <p:sldLayoutId id="2147484971" r:id="rId2"/>
    <p:sldLayoutId id="2147484972" r:id="rId3"/>
    <p:sldLayoutId id="2147484973" r:id="rId4"/>
    <p:sldLayoutId id="2147484974" r:id="rId5"/>
    <p:sldLayoutId id="2147484975" r:id="rId6"/>
    <p:sldLayoutId id="2147484976" r:id="rId7"/>
    <p:sldLayoutId id="2147484977" r:id="rId8"/>
    <p:sldLayoutId id="2147484978" r:id="rId9"/>
    <p:sldLayoutId id="2147484979" r:id="rId10"/>
    <p:sldLayoutId id="2147484980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0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PMingLiU" pitchFamily="18" charset="-120"/>
              </a:defRPr>
            </a:lvl1pPr>
          </a:lstStyle>
          <a:p>
            <a:fld id="{40A6C411-1918-41FF-B28A-0AAE0DE08735}" type="datetimeFigureOut">
              <a:rPr lang="zh-TW" altLang="en-US"/>
              <a:pPr/>
              <a:t>2012/3/27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PMingLiU" pitchFamily="18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PMingLiU" pitchFamily="18" charset="-120"/>
              </a:defRPr>
            </a:lvl1pPr>
          </a:lstStyle>
          <a:p>
            <a:fld id="{75E788E5-73CB-4AC4-A76F-4DFCFC8B9271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1" r:id="rId1"/>
    <p:sldLayoutId id="2147484982" r:id="rId2"/>
    <p:sldLayoutId id="2147484983" r:id="rId3"/>
    <p:sldLayoutId id="2147484984" r:id="rId4"/>
    <p:sldLayoutId id="2147484985" r:id="rId5"/>
    <p:sldLayoutId id="2147484986" r:id="rId6"/>
    <p:sldLayoutId id="2147484987" r:id="rId7"/>
    <p:sldLayoutId id="2147484988" r:id="rId8"/>
    <p:sldLayoutId id="2147484989" r:id="rId9"/>
    <p:sldLayoutId id="2147484990" r:id="rId10"/>
    <p:sldLayoutId id="21474849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577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PMingLiU" pitchFamily="18" charset="-120"/>
              </a:defRPr>
            </a:lvl1pPr>
          </a:lstStyle>
          <a:p>
            <a:fld id="{04FB3C61-F081-4717-954F-D682BD53FDEB}" type="datetimeFigureOut">
              <a:rPr lang="zh-TW" altLang="en-US"/>
              <a:pPr/>
              <a:t>2012/3/27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PMingLiU" pitchFamily="18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PMingLiU" pitchFamily="18" charset="-120"/>
              </a:defRPr>
            </a:lvl1pPr>
          </a:lstStyle>
          <a:p>
            <a:fld id="{5CA8500C-CCDB-4E48-86DA-8FE5A21ADCF8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3" r:id="rId1"/>
    <p:sldLayoutId id="2147485004" r:id="rId2"/>
    <p:sldLayoutId id="2147485005" r:id="rId3"/>
    <p:sldLayoutId id="2147485006" r:id="rId4"/>
    <p:sldLayoutId id="2147485007" r:id="rId5"/>
    <p:sldLayoutId id="2147485008" r:id="rId6"/>
    <p:sldLayoutId id="2147485009" r:id="rId7"/>
    <p:sldLayoutId id="2147485010" r:id="rId8"/>
    <p:sldLayoutId id="2147485011" r:id="rId9"/>
    <p:sldLayoutId id="2147485012" r:id="rId10"/>
    <p:sldLayoutId id="214748501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8806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PMingLiU" pitchFamily="18" charset="-120"/>
              </a:defRPr>
            </a:lvl1pPr>
          </a:lstStyle>
          <a:p>
            <a:fld id="{66AB16DE-368D-4604-B865-251672CFB9D7}" type="datetimeFigureOut">
              <a:rPr lang="zh-TW" altLang="en-US"/>
              <a:pPr/>
              <a:t>2012/3/27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PMingLiU" pitchFamily="18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PMingLiU" pitchFamily="18" charset="-120"/>
              </a:defRPr>
            </a:lvl1pPr>
          </a:lstStyle>
          <a:p>
            <a:fld id="{7558E2C6-AAB2-4907-A54C-2B948F8C3A0C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4" r:id="rId1"/>
    <p:sldLayoutId id="2147485015" r:id="rId2"/>
    <p:sldLayoutId id="2147485016" r:id="rId3"/>
    <p:sldLayoutId id="2147485017" r:id="rId4"/>
    <p:sldLayoutId id="2147485018" r:id="rId5"/>
    <p:sldLayoutId id="2147485019" r:id="rId6"/>
    <p:sldLayoutId id="2147485020" r:id="rId7"/>
    <p:sldLayoutId id="2147485021" r:id="rId8"/>
    <p:sldLayoutId id="2147485022" r:id="rId9"/>
    <p:sldLayoutId id="2147485023" r:id="rId10"/>
    <p:sldLayoutId id="214748502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035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PMingLiU" pitchFamily="18" charset="-120"/>
              </a:defRPr>
            </a:lvl1pPr>
          </a:lstStyle>
          <a:p>
            <a:fld id="{EEFFEDA9-12D8-4684-8B87-C7BFCA924051}" type="datetimeFigureOut">
              <a:rPr lang="zh-TW" altLang="en-US"/>
              <a:pPr/>
              <a:t>2012/3/27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PMingLiU" pitchFamily="18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PMingLiU" pitchFamily="18" charset="-120"/>
              </a:defRPr>
            </a:lvl1pPr>
          </a:lstStyle>
          <a:p>
            <a:fld id="{DD4DD103-C5FA-42EF-82FE-4459ACBAC906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5" r:id="rId1"/>
    <p:sldLayoutId id="2147485026" r:id="rId2"/>
    <p:sldLayoutId id="2147485027" r:id="rId3"/>
    <p:sldLayoutId id="2147485028" r:id="rId4"/>
    <p:sldLayoutId id="2147485029" r:id="rId5"/>
    <p:sldLayoutId id="2147485030" r:id="rId6"/>
    <p:sldLayoutId id="2147485031" r:id="rId7"/>
    <p:sldLayoutId id="2147485032" r:id="rId8"/>
    <p:sldLayoutId id="2147485033" r:id="rId9"/>
    <p:sldLayoutId id="2147485034" r:id="rId10"/>
    <p:sldLayoutId id="214748503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3.xml"/><Relationship Id="rId6" Type="http://schemas.openxmlformats.org/officeDocument/2006/relationships/diagramData" Target="../diagrams/data1.xml"/><Relationship Id="rId5" Type="http://schemas.openxmlformats.org/officeDocument/2006/relationships/image" Target="../media/image15.jpeg"/><Relationship Id="rId10" Type="http://schemas.microsoft.com/office/2007/relationships/diagramDrawing" Target="../diagrams/drawing1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17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6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20.png"/><Relationship Id="rId5" Type="http://schemas.openxmlformats.org/officeDocument/2006/relationships/diagramData" Target="../diagrams/data2.xml"/><Relationship Id="rId10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21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5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3.jpeg"/><Relationship Id="rId5" Type="http://schemas.openxmlformats.org/officeDocument/2006/relationships/diagramData" Target="../diagrams/data3.xml"/><Relationship Id="rId10" Type="http://schemas.openxmlformats.org/officeDocument/2006/relationships/image" Target="../media/image22.jpeg"/><Relationship Id="rId4" Type="http://schemas.openxmlformats.org/officeDocument/2006/relationships/image" Target="../media/image12.pn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763" y="3429000"/>
            <a:ext cx="8393112" cy="7080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当前世界能源形势及中国面临的挑战</a:t>
            </a:r>
            <a:endParaRPr lang="en-US" sz="4000" dirty="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16739" name="图片 4" descr="G:\国际形势对能源安全的挑战\PPT制作\PPT课件制作\杂志社logo带网址.gif"/>
          <p:cNvPicPr>
            <a:picLocks noChangeAspect="1" noChangeArrowheads="1"/>
          </p:cNvPicPr>
          <p:nvPr/>
        </p:nvPicPr>
        <p:blipFill>
          <a:blip r:embed="rId3" cstate="print"/>
          <a:srcRect t="71780" r="8185"/>
          <a:stretch>
            <a:fillRect/>
          </a:stretch>
        </p:blipFill>
        <p:spPr bwMode="auto">
          <a:xfrm>
            <a:off x="6477000" y="265113"/>
            <a:ext cx="254635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13"/>
          <p:cNvSpPr>
            <a:spLocks noChangeArrowheads="1"/>
          </p:cNvSpPr>
          <p:nvPr/>
        </p:nvSpPr>
        <p:spPr bwMode="gray">
          <a:xfrm>
            <a:off x="4830763" y="5200650"/>
            <a:ext cx="1536700" cy="1566863"/>
          </a:xfrm>
          <a:prstGeom prst="ellipse">
            <a:avLst/>
          </a:prstGeom>
          <a:solidFill>
            <a:srgbClr val="B559B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SzPct val="100000"/>
              <a:buFont typeface="Times New Roman" pitchFamily="18" charset="0"/>
              <a:buNone/>
            </a:pPr>
            <a:endParaRPr lang="zh-CN" altLang="en-US"/>
          </a:p>
        </p:txBody>
      </p:sp>
      <p:pic>
        <p:nvPicPr>
          <p:cNvPr id="120834" name="Picture 1" descr="E:\pictures\green-world.jpg"/>
          <p:cNvPicPr>
            <a:picLocks noChangeAspect="1" noChangeArrowheads="1"/>
          </p:cNvPicPr>
          <p:nvPr/>
        </p:nvPicPr>
        <p:blipFill>
          <a:blip r:embed="rId2" cstate="print"/>
          <a:srcRect l="7552" t="4790" r="10156" b="10986"/>
          <a:stretch>
            <a:fillRect/>
          </a:stretch>
        </p:blipFill>
        <p:spPr bwMode="auto">
          <a:xfrm>
            <a:off x="0" y="49213"/>
            <a:ext cx="1763713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138363" y="954088"/>
            <a:ext cx="7019925" cy="12223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16913" y="1101725"/>
            <a:ext cx="827087" cy="57562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6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120837" name="Picture 2" descr="C:\Documents and Settings\lyl\桌面\edr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8475" y="5373688"/>
            <a:ext cx="229552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3" y="6308725"/>
            <a:ext cx="1979612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38363" y="300038"/>
            <a:ext cx="480218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能源供需关系总体紧张</a:t>
            </a: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142875" y="1292225"/>
            <a:ext cx="4219575" cy="4081463"/>
            <a:chOff x="728" y="1036"/>
            <a:chExt cx="3685" cy="3030"/>
          </a:xfrm>
        </p:grpSpPr>
        <p:sp>
          <p:nvSpPr>
            <p:cNvPr id="120844" name="Oval 4"/>
            <p:cNvSpPr>
              <a:spLocks noChangeArrowheads="1"/>
            </p:cNvSpPr>
            <p:nvPr/>
          </p:nvSpPr>
          <p:spPr bwMode="gray">
            <a:xfrm>
              <a:off x="2212" y="1036"/>
              <a:ext cx="468" cy="13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buFont typeface="Times New Roman" pitchFamily="18" charset="0"/>
                <a:buNone/>
              </a:pPr>
              <a:endParaRPr lang="zh-CN" altLang="zh-CN"/>
            </a:p>
          </p:txBody>
        </p:sp>
        <p:sp>
          <p:nvSpPr>
            <p:cNvPr id="120845" name="Oval 5"/>
            <p:cNvSpPr>
              <a:spLocks noChangeArrowheads="1"/>
            </p:cNvSpPr>
            <p:nvPr/>
          </p:nvSpPr>
          <p:spPr bwMode="gray">
            <a:xfrm>
              <a:off x="3501" y="1600"/>
              <a:ext cx="792" cy="22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buFont typeface="Times New Roman" pitchFamily="18" charset="0"/>
                <a:buNone/>
              </a:pPr>
              <a:endParaRPr lang="zh-CN" altLang="zh-CN"/>
            </a:p>
          </p:txBody>
        </p:sp>
        <p:sp>
          <p:nvSpPr>
            <p:cNvPr id="120846" name="Oval 6"/>
            <p:cNvSpPr>
              <a:spLocks noChangeArrowheads="1"/>
            </p:cNvSpPr>
            <p:nvPr/>
          </p:nvSpPr>
          <p:spPr bwMode="gray">
            <a:xfrm>
              <a:off x="1776" y="3747"/>
              <a:ext cx="1149" cy="319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buFont typeface="Times New Roman" pitchFamily="18" charset="0"/>
                <a:buNone/>
              </a:pPr>
              <a:endParaRPr lang="zh-CN" altLang="zh-CN"/>
            </a:p>
          </p:txBody>
        </p:sp>
        <p:sp>
          <p:nvSpPr>
            <p:cNvPr id="120847" name="Oval 7"/>
            <p:cNvSpPr>
              <a:spLocks noChangeArrowheads="1"/>
            </p:cNvSpPr>
            <p:nvPr/>
          </p:nvSpPr>
          <p:spPr bwMode="gray">
            <a:xfrm>
              <a:off x="796" y="1659"/>
              <a:ext cx="899" cy="259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SzPct val="100000"/>
                <a:buFont typeface="Times New Roman" pitchFamily="18" charset="0"/>
                <a:buNone/>
              </a:pPr>
              <a:endParaRPr lang="zh-CN" altLang="zh-CN"/>
            </a:p>
          </p:txBody>
        </p:sp>
        <p:sp>
          <p:nvSpPr>
            <p:cNvPr id="120848" name="Rectangle 8"/>
            <p:cNvSpPr>
              <a:spLocks noChangeArrowheads="1"/>
            </p:cNvSpPr>
            <p:nvPr/>
          </p:nvSpPr>
          <p:spPr bwMode="gray">
            <a:xfrm rot="-5220464">
              <a:off x="2209" y="2295"/>
              <a:ext cx="502" cy="157"/>
            </a:xfrm>
            <a:prstGeom prst="rect">
              <a:avLst/>
            </a:prstGeom>
            <a:gradFill rotWithShape="1">
              <a:gsLst>
                <a:gs pos="0">
                  <a:srgbClr val="454545"/>
                </a:gs>
                <a:gs pos="5000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endParaRPr lang="zh-CN" altLang="en-US"/>
            </a:p>
          </p:txBody>
        </p:sp>
        <p:sp>
          <p:nvSpPr>
            <p:cNvPr id="120849" name="Rectangle 9"/>
            <p:cNvSpPr>
              <a:spLocks noChangeArrowheads="1"/>
            </p:cNvSpPr>
            <p:nvPr/>
          </p:nvSpPr>
          <p:spPr bwMode="gray">
            <a:xfrm rot="-8679103">
              <a:off x="1407" y="2778"/>
              <a:ext cx="526" cy="104"/>
            </a:xfrm>
            <a:prstGeom prst="rect">
              <a:avLst/>
            </a:prstGeom>
            <a:gradFill rotWithShape="1">
              <a:gsLst>
                <a:gs pos="0">
                  <a:srgbClr val="454545"/>
                </a:gs>
                <a:gs pos="5000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endParaRPr lang="zh-CN" altLang="en-US"/>
            </a:p>
          </p:txBody>
        </p:sp>
        <p:grpSp>
          <p:nvGrpSpPr>
            <p:cNvPr id="120850" name="Group 10"/>
            <p:cNvGrpSpPr>
              <a:grpSpLocks/>
            </p:cNvGrpSpPr>
            <p:nvPr/>
          </p:nvGrpSpPr>
          <p:grpSpPr bwMode="auto">
            <a:xfrm>
              <a:off x="1736" y="2599"/>
              <a:ext cx="1713" cy="1220"/>
              <a:chOff x="1880" y="2647"/>
              <a:chExt cx="1713" cy="1220"/>
            </a:xfrm>
          </p:grpSpPr>
          <p:sp>
            <p:nvSpPr>
              <p:cNvPr id="120866" name="Rectangle 11"/>
              <p:cNvSpPr>
                <a:spLocks noChangeArrowheads="1"/>
              </p:cNvSpPr>
              <p:nvPr/>
            </p:nvSpPr>
            <p:spPr bwMode="gray">
              <a:xfrm rot="-2536058">
                <a:off x="3027" y="2669"/>
                <a:ext cx="566" cy="83"/>
              </a:xfrm>
              <a:prstGeom prst="rect">
                <a:avLst/>
              </a:prstGeom>
              <a:gradFill rotWithShape="1">
                <a:gsLst>
                  <a:gs pos="0">
                    <a:srgbClr val="454545"/>
                  </a:gs>
                  <a:gs pos="50000">
                    <a:srgbClr val="969696"/>
                  </a:gs>
                  <a:gs pos="100000">
                    <a:srgbClr val="454545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SzPct val="100000"/>
                  <a:buFont typeface="Times New Roman" pitchFamily="18" charset="0"/>
                  <a:buNone/>
                </a:pPr>
                <a:endParaRPr lang="zh-CN" altLang="en-US"/>
              </a:p>
            </p:txBody>
          </p:sp>
          <p:grpSp>
            <p:nvGrpSpPr>
              <p:cNvPr id="120867" name="Group 12"/>
              <p:cNvGrpSpPr>
                <a:grpSpLocks/>
              </p:cNvGrpSpPr>
              <p:nvPr/>
            </p:nvGrpSpPr>
            <p:grpSpPr bwMode="auto">
              <a:xfrm>
                <a:off x="1907" y="2647"/>
                <a:ext cx="1342" cy="1220"/>
                <a:chOff x="1146" y="4005"/>
                <a:chExt cx="2223" cy="2044"/>
              </a:xfrm>
            </p:grpSpPr>
            <p:sp>
              <p:nvSpPr>
                <p:cNvPr id="120869" name="Oval 13"/>
                <p:cNvSpPr>
                  <a:spLocks noChangeArrowheads="1"/>
                </p:cNvSpPr>
                <p:nvPr/>
              </p:nvSpPr>
              <p:spPr bwMode="gray">
                <a:xfrm>
                  <a:off x="1146" y="4009"/>
                  <a:ext cx="2223" cy="2040"/>
                </a:xfrm>
                <a:prstGeom prst="ellipse">
                  <a:avLst/>
                </a:prstGeom>
                <a:solidFill>
                  <a:srgbClr val="B559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buSzPct val="100000"/>
                    <a:buFont typeface="Times New Roman" pitchFamily="18" charset="0"/>
                    <a:buNone/>
                  </a:pPr>
                  <a:endParaRPr lang="zh-CN" altLang="en-US"/>
                </a:p>
              </p:txBody>
            </p:sp>
            <p:sp>
              <p:nvSpPr>
                <p:cNvPr id="120870" name="Freeform 14"/>
                <p:cNvSpPr>
                  <a:spLocks/>
                </p:cNvSpPr>
                <p:nvPr/>
              </p:nvSpPr>
              <p:spPr bwMode="gray">
                <a:xfrm>
                  <a:off x="1298" y="4005"/>
                  <a:ext cx="1870" cy="734"/>
                </a:xfrm>
                <a:custGeom>
                  <a:avLst/>
                  <a:gdLst>
                    <a:gd name="T0" fmla="*/ 5089 w 1321"/>
                    <a:gd name="T1" fmla="*/ 527 h 712"/>
                    <a:gd name="T2" fmla="*/ 5153 w 1321"/>
                    <a:gd name="T3" fmla="*/ 581 h 712"/>
                    <a:gd name="T4" fmla="*/ 5170 w 1321"/>
                    <a:gd name="T5" fmla="*/ 632 h 712"/>
                    <a:gd name="T6" fmla="*/ 5144 w 1321"/>
                    <a:gd name="T7" fmla="*/ 678 h 712"/>
                    <a:gd name="T8" fmla="*/ 5081 w 1321"/>
                    <a:gd name="T9" fmla="*/ 724 h 712"/>
                    <a:gd name="T10" fmla="*/ 4973 w 1321"/>
                    <a:gd name="T11" fmla="*/ 761 h 712"/>
                    <a:gd name="T12" fmla="*/ 4850 w 1321"/>
                    <a:gd name="T13" fmla="*/ 794 h 712"/>
                    <a:gd name="T14" fmla="*/ 4677 w 1321"/>
                    <a:gd name="T15" fmla="*/ 826 h 712"/>
                    <a:gd name="T16" fmla="*/ 4483 w 1321"/>
                    <a:gd name="T17" fmla="*/ 854 h 712"/>
                    <a:gd name="T18" fmla="*/ 4272 w 1321"/>
                    <a:gd name="T19" fmla="*/ 878 h 712"/>
                    <a:gd name="T20" fmla="*/ 4036 w 1321"/>
                    <a:gd name="T21" fmla="*/ 898 h 712"/>
                    <a:gd name="T22" fmla="*/ 3784 w 1321"/>
                    <a:gd name="T23" fmla="*/ 912 h 712"/>
                    <a:gd name="T24" fmla="*/ 3506 w 1321"/>
                    <a:gd name="T25" fmla="*/ 926 h 712"/>
                    <a:gd name="T26" fmla="*/ 3228 w 1321"/>
                    <a:gd name="T27" fmla="*/ 934 h 712"/>
                    <a:gd name="T28" fmla="*/ 3110 w 1321"/>
                    <a:gd name="T29" fmla="*/ 936 h 712"/>
                    <a:gd name="T30" fmla="*/ 1860 w 1321"/>
                    <a:gd name="T31" fmla="*/ 936 h 712"/>
                    <a:gd name="T32" fmla="*/ 1850 w 1321"/>
                    <a:gd name="T33" fmla="*/ 936 h 712"/>
                    <a:gd name="T34" fmla="*/ 1598 w 1321"/>
                    <a:gd name="T35" fmla="*/ 931 h 712"/>
                    <a:gd name="T36" fmla="*/ 1362 w 1321"/>
                    <a:gd name="T37" fmla="*/ 926 h 712"/>
                    <a:gd name="T38" fmla="*/ 1135 w 1321"/>
                    <a:gd name="T39" fmla="*/ 916 h 712"/>
                    <a:gd name="T40" fmla="*/ 920 w 1321"/>
                    <a:gd name="T41" fmla="*/ 906 h 712"/>
                    <a:gd name="T42" fmla="*/ 730 w 1321"/>
                    <a:gd name="T43" fmla="*/ 891 h 712"/>
                    <a:gd name="T44" fmla="*/ 553 w 1321"/>
                    <a:gd name="T45" fmla="*/ 871 h 712"/>
                    <a:gd name="T46" fmla="*/ 401 w 1321"/>
                    <a:gd name="T47" fmla="*/ 853 h 712"/>
                    <a:gd name="T48" fmla="*/ 260 w 1321"/>
                    <a:gd name="T49" fmla="*/ 828 h 712"/>
                    <a:gd name="T50" fmla="*/ 153 w 1321"/>
                    <a:gd name="T51" fmla="*/ 800 h 712"/>
                    <a:gd name="T52" fmla="*/ 71 w 1321"/>
                    <a:gd name="T53" fmla="*/ 767 h 712"/>
                    <a:gd name="T54" fmla="*/ 23 w 1321"/>
                    <a:gd name="T55" fmla="*/ 729 h 712"/>
                    <a:gd name="T56" fmla="*/ 0 w 1321"/>
                    <a:gd name="T57" fmla="*/ 689 h 712"/>
                    <a:gd name="T58" fmla="*/ 0 w 1321"/>
                    <a:gd name="T59" fmla="*/ 685 h 712"/>
                    <a:gd name="T60" fmla="*/ 17 w 1321"/>
                    <a:gd name="T61" fmla="*/ 642 h 712"/>
                    <a:gd name="T62" fmla="*/ 62 w 1321"/>
                    <a:gd name="T63" fmla="*/ 588 h 712"/>
                    <a:gd name="T64" fmla="*/ 201 w 1321"/>
                    <a:gd name="T65" fmla="*/ 487 h 712"/>
                    <a:gd name="T66" fmla="*/ 367 w 1321"/>
                    <a:gd name="T67" fmla="*/ 393 h 712"/>
                    <a:gd name="T68" fmla="*/ 578 w 1321"/>
                    <a:gd name="T69" fmla="*/ 308 h 712"/>
                    <a:gd name="T70" fmla="*/ 798 w 1321"/>
                    <a:gd name="T71" fmla="*/ 232 h 712"/>
                    <a:gd name="T72" fmla="*/ 1059 w 1321"/>
                    <a:gd name="T73" fmla="*/ 164 h 712"/>
                    <a:gd name="T74" fmla="*/ 1331 w 1321"/>
                    <a:gd name="T75" fmla="*/ 109 h 712"/>
                    <a:gd name="T76" fmla="*/ 1621 w 1321"/>
                    <a:gd name="T77" fmla="*/ 63 h 712"/>
                    <a:gd name="T78" fmla="*/ 1944 w 1321"/>
                    <a:gd name="T79" fmla="*/ 30 h 712"/>
                    <a:gd name="T80" fmla="*/ 2273 w 1321"/>
                    <a:gd name="T81" fmla="*/ 6 h 712"/>
                    <a:gd name="T82" fmla="*/ 2610 w 1321"/>
                    <a:gd name="T83" fmla="*/ 0 h 712"/>
                    <a:gd name="T84" fmla="*/ 2610 w 1321"/>
                    <a:gd name="T85" fmla="*/ 0 h 712"/>
                    <a:gd name="T86" fmla="*/ 2973 w 1321"/>
                    <a:gd name="T87" fmla="*/ 6 h 712"/>
                    <a:gd name="T88" fmla="*/ 3314 w 1321"/>
                    <a:gd name="T89" fmla="*/ 32 h 712"/>
                    <a:gd name="T90" fmla="*/ 3645 w 1321"/>
                    <a:gd name="T91" fmla="*/ 71 h 712"/>
                    <a:gd name="T92" fmla="*/ 3948 w 1321"/>
                    <a:gd name="T93" fmla="*/ 118 h 712"/>
                    <a:gd name="T94" fmla="*/ 4237 w 1321"/>
                    <a:gd name="T95" fmla="*/ 179 h 712"/>
                    <a:gd name="T96" fmla="*/ 4497 w 1321"/>
                    <a:gd name="T97" fmla="*/ 255 h 712"/>
                    <a:gd name="T98" fmla="*/ 4728 w 1321"/>
                    <a:gd name="T99" fmla="*/ 336 h 712"/>
                    <a:gd name="T100" fmla="*/ 4919 w 1321"/>
                    <a:gd name="T101" fmla="*/ 427 h 712"/>
                    <a:gd name="T102" fmla="*/ 5089 w 1321"/>
                    <a:gd name="T103" fmla="*/ 527 h 712"/>
                    <a:gd name="T104" fmla="*/ 5089 w 1321"/>
                    <a:gd name="T105" fmla="*/ 527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buSzPct val="100000"/>
                    <a:buFont typeface="Times New Roman" pitchFamily="18" charset="0"/>
                    <a:buNone/>
                  </a:pPr>
                  <a:endParaRPr lang="zh-CN" altLang="en-US"/>
                </a:p>
              </p:txBody>
            </p:sp>
          </p:grpSp>
          <p:sp>
            <p:nvSpPr>
              <p:cNvPr id="120868" name="Text Box 15"/>
              <p:cNvSpPr txBox="1">
                <a:spLocks noChangeArrowheads="1"/>
              </p:cNvSpPr>
              <p:nvPr/>
            </p:nvSpPr>
            <p:spPr bwMode="gray">
              <a:xfrm>
                <a:off x="1880" y="2716"/>
                <a:ext cx="1430" cy="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buSzPct val="100000"/>
                  <a:buFont typeface="Times New Roman" pitchFamily="18" charset="0"/>
                  <a:buNone/>
                </a:pPr>
                <a:r>
                  <a:rPr lang="zh-CN" altLang="en-US" sz="2800"/>
                  <a:t>能源</a:t>
                </a:r>
                <a:endParaRPr lang="en-US" altLang="zh-CN" sz="2800"/>
              </a:p>
              <a:p>
                <a:pPr algn="ctr" eaLnBrk="0" hangingPunct="0">
                  <a:buSzPct val="100000"/>
                  <a:buFont typeface="Times New Roman" pitchFamily="18" charset="0"/>
                  <a:buNone/>
                </a:pPr>
                <a:r>
                  <a:rPr lang="zh-CN" altLang="en-US" sz="2800"/>
                  <a:t>生产增长</a:t>
                </a:r>
                <a:endParaRPr lang="en-US" altLang="zh-CN" sz="2800"/>
              </a:p>
              <a:p>
                <a:pPr algn="ctr" eaLnBrk="0" hangingPunct="0">
                  <a:buSzPct val="100000"/>
                  <a:buFont typeface="Times New Roman" pitchFamily="18" charset="0"/>
                  <a:buNone/>
                </a:pPr>
                <a:r>
                  <a:rPr lang="zh-CN" altLang="en-US" sz="2800"/>
                  <a:t>缓慢</a:t>
                </a:r>
                <a:endParaRPr lang="en-US" altLang="zh-CN" sz="2800"/>
              </a:p>
            </p:txBody>
          </p:sp>
        </p:grpSp>
        <p:grpSp>
          <p:nvGrpSpPr>
            <p:cNvPr id="120851" name="Group 16"/>
            <p:cNvGrpSpPr>
              <a:grpSpLocks/>
            </p:cNvGrpSpPr>
            <p:nvPr/>
          </p:nvGrpSpPr>
          <p:grpSpPr bwMode="auto">
            <a:xfrm>
              <a:off x="728" y="1750"/>
              <a:ext cx="1010" cy="1012"/>
              <a:chOff x="872" y="1798"/>
              <a:chExt cx="1010" cy="1012"/>
            </a:xfrm>
          </p:grpSpPr>
          <p:grpSp>
            <p:nvGrpSpPr>
              <p:cNvPr id="120862" name="Group 17"/>
              <p:cNvGrpSpPr>
                <a:grpSpLocks/>
              </p:cNvGrpSpPr>
              <p:nvPr/>
            </p:nvGrpSpPr>
            <p:grpSpPr bwMode="auto">
              <a:xfrm>
                <a:off x="872" y="1798"/>
                <a:ext cx="1010" cy="1012"/>
                <a:chOff x="-5485" y="4943"/>
                <a:chExt cx="3094" cy="3127"/>
              </a:xfrm>
            </p:grpSpPr>
            <p:sp>
              <p:nvSpPr>
                <p:cNvPr id="120864" name="Oval 18"/>
                <p:cNvSpPr>
                  <a:spLocks noChangeArrowheads="1"/>
                </p:cNvSpPr>
                <p:nvPr/>
              </p:nvSpPr>
              <p:spPr bwMode="gray">
                <a:xfrm>
                  <a:off x="-5485" y="5160"/>
                  <a:ext cx="3094" cy="2910"/>
                </a:xfrm>
                <a:prstGeom prst="ellipse">
                  <a:avLst/>
                </a:prstGeom>
                <a:solidFill>
                  <a:srgbClr val="47C4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buSzPct val="100000"/>
                    <a:buFont typeface="Times New Roman" pitchFamily="18" charset="0"/>
                    <a:buNone/>
                  </a:pPr>
                  <a:endParaRPr lang="zh-CN" altLang="en-US"/>
                </a:p>
              </p:txBody>
            </p:sp>
            <p:sp>
              <p:nvSpPr>
                <p:cNvPr id="120865" name="Freeform 19"/>
                <p:cNvSpPr>
                  <a:spLocks/>
                </p:cNvSpPr>
                <p:nvPr/>
              </p:nvSpPr>
              <p:spPr bwMode="gray">
                <a:xfrm>
                  <a:off x="-5056" y="4943"/>
                  <a:ext cx="2279" cy="1053"/>
                </a:xfrm>
                <a:custGeom>
                  <a:avLst/>
                  <a:gdLst>
                    <a:gd name="T0" fmla="*/ 176071 w 1321"/>
                    <a:gd name="T1" fmla="*/ 13574 h 712"/>
                    <a:gd name="T2" fmla="*/ 178321 w 1321"/>
                    <a:gd name="T3" fmla="*/ 14965 h 712"/>
                    <a:gd name="T4" fmla="*/ 178873 w 1321"/>
                    <a:gd name="T5" fmla="*/ 16280 h 712"/>
                    <a:gd name="T6" fmla="*/ 178033 w 1321"/>
                    <a:gd name="T7" fmla="*/ 17459 h 712"/>
                    <a:gd name="T8" fmla="*/ 175714 w 1321"/>
                    <a:gd name="T9" fmla="*/ 18609 h 712"/>
                    <a:gd name="T10" fmla="*/ 172176 w 1321"/>
                    <a:gd name="T11" fmla="*/ 19588 h 712"/>
                    <a:gd name="T12" fmla="*/ 167764 w 1321"/>
                    <a:gd name="T13" fmla="*/ 20446 h 712"/>
                    <a:gd name="T14" fmla="*/ 161890 w 1321"/>
                    <a:gd name="T15" fmla="*/ 21260 h 712"/>
                    <a:gd name="T16" fmla="*/ 155291 w 1321"/>
                    <a:gd name="T17" fmla="*/ 21977 h 712"/>
                    <a:gd name="T18" fmla="*/ 147831 w 1321"/>
                    <a:gd name="T19" fmla="*/ 22564 h 712"/>
                    <a:gd name="T20" fmla="*/ 139611 w 1321"/>
                    <a:gd name="T21" fmla="*/ 23122 h 712"/>
                    <a:gd name="T22" fmla="*/ 130912 w 1321"/>
                    <a:gd name="T23" fmla="*/ 23484 h 712"/>
                    <a:gd name="T24" fmla="*/ 121318 w 1321"/>
                    <a:gd name="T25" fmla="*/ 23840 h 712"/>
                    <a:gd name="T26" fmla="*/ 111583 w 1321"/>
                    <a:gd name="T27" fmla="*/ 24034 h 712"/>
                    <a:gd name="T28" fmla="*/ 107687 w 1321"/>
                    <a:gd name="T29" fmla="*/ 24096 h 712"/>
                    <a:gd name="T30" fmla="*/ 64419 w 1321"/>
                    <a:gd name="T31" fmla="*/ 24096 h 712"/>
                    <a:gd name="T32" fmla="*/ 63852 w 1321"/>
                    <a:gd name="T33" fmla="*/ 24096 h 712"/>
                    <a:gd name="T34" fmla="*/ 55398 w 1321"/>
                    <a:gd name="T35" fmla="*/ 23950 h 712"/>
                    <a:gd name="T36" fmla="*/ 47079 w 1321"/>
                    <a:gd name="T37" fmla="*/ 23840 h 712"/>
                    <a:gd name="T38" fmla="*/ 39261 w 1321"/>
                    <a:gd name="T39" fmla="*/ 23552 h 712"/>
                    <a:gd name="T40" fmla="*/ 31799 w 1321"/>
                    <a:gd name="T41" fmla="*/ 23327 h 712"/>
                    <a:gd name="T42" fmla="*/ 25200 w 1321"/>
                    <a:gd name="T43" fmla="*/ 22903 h 712"/>
                    <a:gd name="T44" fmla="*/ 19055 w 1321"/>
                    <a:gd name="T45" fmla="*/ 22456 h 712"/>
                    <a:gd name="T46" fmla="*/ 13819 w 1321"/>
                    <a:gd name="T47" fmla="*/ 21936 h 712"/>
                    <a:gd name="T48" fmla="*/ 9090 w 1321"/>
                    <a:gd name="T49" fmla="*/ 21328 h 712"/>
                    <a:gd name="T50" fmla="*/ 5269 w 1321"/>
                    <a:gd name="T51" fmla="*/ 20579 h 712"/>
                    <a:gd name="T52" fmla="*/ 2401 w 1321"/>
                    <a:gd name="T53" fmla="*/ 19735 h 712"/>
                    <a:gd name="T54" fmla="*/ 759 w 1321"/>
                    <a:gd name="T55" fmla="*/ 18743 h 712"/>
                    <a:gd name="T56" fmla="*/ 0 w 1321"/>
                    <a:gd name="T57" fmla="*/ 17738 h 712"/>
                    <a:gd name="T58" fmla="*/ 0 w 1321"/>
                    <a:gd name="T59" fmla="*/ 17602 h 712"/>
                    <a:gd name="T60" fmla="*/ 550 w 1321"/>
                    <a:gd name="T61" fmla="*/ 16474 h 712"/>
                    <a:gd name="T62" fmla="*/ 2188 w 1321"/>
                    <a:gd name="T63" fmla="*/ 15101 h 712"/>
                    <a:gd name="T64" fmla="*/ 6911 w 1321"/>
                    <a:gd name="T65" fmla="*/ 12515 h 712"/>
                    <a:gd name="T66" fmla="*/ 12682 w 1321"/>
                    <a:gd name="T67" fmla="*/ 10119 h 712"/>
                    <a:gd name="T68" fmla="*/ 19933 w 1321"/>
                    <a:gd name="T69" fmla="*/ 7974 h 712"/>
                    <a:gd name="T70" fmla="*/ 27605 w 1321"/>
                    <a:gd name="T71" fmla="*/ 5956 h 712"/>
                    <a:gd name="T72" fmla="*/ 36571 w 1321"/>
                    <a:gd name="T73" fmla="*/ 4237 h 712"/>
                    <a:gd name="T74" fmla="*/ 46110 w 1321"/>
                    <a:gd name="T75" fmla="*/ 2776 h 712"/>
                    <a:gd name="T76" fmla="*/ 56181 w 1321"/>
                    <a:gd name="T77" fmla="*/ 1612 h 712"/>
                    <a:gd name="T78" fmla="*/ 67292 w 1321"/>
                    <a:gd name="T79" fmla="*/ 711 h 712"/>
                    <a:gd name="T80" fmla="*/ 78644 w 1321"/>
                    <a:gd name="T81" fmla="*/ 197 h 712"/>
                    <a:gd name="T82" fmla="*/ 90341 w 1321"/>
                    <a:gd name="T83" fmla="*/ 0 h 712"/>
                    <a:gd name="T84" fmla="*/ 90341 w 1321"/>
                    <a:gd name="T85" fmla="*/ 0 h 712"/>
                    <a:gd name="T86" fmla="*/ 102717 w 1321"/>
                    <a:gd name="T87" fmla="*/ 197 h 712"/>
                    <a:gd name="T88" fmla="*/ 114666 w 1321"/>
                    <a:gd name="T89" fmla="*/ 771 h 712"/>
                    <a:gd name="T90" fmla="*/ 126194 w 1321"/>
                    <a:gd name="T91" fmla="*/ 1776 h 712"/>
                    <a:gd name="T92" fmla="*/ 136680 w 1321"/>
                    <a:gd name="T93" fmla="*/ 3045 h 712"/>
                    <a:gd name="T94" fmla="*/ 146522 w 1321"/>
                    <a:gd name="T95" fmla="*/ 4653 h 712"/>
                    <a:gd name="T96" fmla="*/ 155502 w 1321"/>
                    <a:gd name="T97" fmla="*/ 6559 h 712"/>
                    <a:gd name="T98" fmla="*/ 163529 w 1321"/>
                    <a:gd name="T99" fmla="*/ 8687 h 712"/>
                    <a:gd name="T100" fmla="*/ 170297 w 1321"/>
                    <a:gd name="T101" fmla="*/ 11008 h 712"/>
                    <a:gd name="T102" fmla="*/ 176071 w 1321"/>
                    <a:gd name="T103" fmla="*/ 13574 h 712"/>
                    <a:gd name="T104" fmla="*/ 176071 w 1321"/>
                    <a:gd name="T105" fmla="*/ 1357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buSzPct val="100000"/>
                    <a:buFont typeface="Times New Roman" pitchFamily="18" charset="0"/>
                    <a:buNone/>
                  </a:pPr>
                  <a:endParaRPr lang="zh-CN" altLang="en-US"/>
                </a:p>
              </p:txBody>
            </p:sp>
          </p:grpSp>
          <p:sp>
            <p:nvSpPr>
              <p:cNvPr id="120863" name="Text Box 20"/>
              <p:cNvSpPr txBox="1">
                <a:spLocks noChangeArrowheads="1"/>
              </p:cNvSpPr>
              <p:nvPr/>
            </p:nvSpPr>
            <p:spPr bwMode="gray">
              <a:xfrm>
                <a:off x="940" y="1969"/>
                <a:ext cx="874" cy="74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buSzPct val="100000"/>
                  <a:buFont typeface="Times New Roman" pitchFamily="18" charset="0"/>
                  <a:buNone/>
                </a:pPr>
                <a:r>
                  <a:rPr lang="zh-CN" altLang="en-US" sz="2800"/>
                  <a:t>自然灾害</a:t>
                </a:r>
              </a:p>
            </p:txBody>
          </p:sp>
        </p:grpSp>
        <p:grpSp>
          <p:nvGrpSpPr>
            <p:cNvPr id="120852" name="Group 21"/>
            <p:cNvGrpSpPr>
              <a:grpSpLocks/>
            </p:cNvGrpSpPr>
            <p:nvPr/>
          </p:nvGrpSpPr>
          <p:grpSpPr bwMode="auto">
            <a:xfrm>
              <a:off x="1921" y="1101"/>
              <a:ext cx="1077" cy="1005"/>
              <a:chOff x="2065" y="1149"/>
              <a:chExt cx="1077" cy="1005"/>
            </a:xfrm>
          </p:grpSpPr>
          <p:grpSp>
            <p:nvGrpSpPr>
              <p:cNvPr id="120858" name="Group 22"/>
              <p:cNvGrpSpPr>
                <a:grpSpLocks/>
              </p:cNvGrpSpPr>
              <p:nvPr/>
            </p:nvGrpSpPr>
            <p:grpSpPr bwMode="auto">
              <a:xfrm>
                <a:off x="2065" y="1149"/>
                <a:ext cx="1077" cy="1005"/>
                <a:chOff x="3779" y="1174"/>
                <a:chExt cx="1647" cy="1498"/>
              </a:xfrm>
            </p:grpSpPr>
            <p:sp>
              <p:nvSpPr>
                <p:cNvPr id="120860" name="Oval 23"/>
                <p:cNvSpPr>
                  <a:spLocks noChangeArrowheads="1"/>
                </p:cNvSpPr>
                <p:nvPr/>
              </p:nvSpPr>
              <p:spPr bwMode="gray">
                <a:xfrm>
                  <a:off x="3779" y="1200"/>
                  <a:ext cx="1647" cy="1472"/>
                </a:xfrm>
                <a:prstGeom prst="ellipse">
                  <a:avLst/>
                </a:prstGeom>
                <a:solidFill>
                  <a:srgbClr val="E331E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buSzPct val="100000"/>
                    <a:buFont typeface="Times New Roman" pitchFamily="18" charset="0"/>
                    <a:buNone/>
                  </a:pPr>
                  <a:endParaRPr lang="zh-CN" altLang="en-US"/>
                </a:p>
              </p:txBody>
            </p:sp>
            <p:sp>
              <p:nvSpPr>
                <p:cNvPr id="120861" name="Freeform 24"/>
                <p:cNvSpPr>
                  <a:spLocks/>
                </p:cNvSpPr>
                <p:nvPr/>
              </p:nvSpPr>
              <p:spPr bwMode="gray">
                <a:xfrm>
                  <a:off x="3954" y="1174"/>
                  <a:ext cx="1296" cy="634"/>
                </a:xfrm>
                <a:custGeom>
                  <a:avLst/>
                  <a:gdLst>
                    <a:gd name="T0" fmla="*/ 1095 w 1321"/>
                    <a:gd name="T1" fmla="*/ 141 h 712"/>
                    <a:gd name="T2" fmla="*/ 1109 w 1321"/>
                    <a:gd name="T3" fmla="*/ 156 h 712"/>
                    <a:gd name="T4" fmla="*/ 1112 w 1321"/>
                    <a:gd name="T5" fmla="*/ 170 h 712"/>
                    <a:gd name="T6" fmla="*/ 1107 w 1321"/>
                    <a:gd name="T7" fmla="*/ 182 h 712"/>
                    <a:gd name="T8" fmla="*/ 1093 w 1321"/>
                    <a:gd name="T9" fmla="*/ 192 h 712"/>
                    <a:gd name="T10" fmla="*/ 1071 w 1321"/>
                    <a:gd name="T11" fmla="*/ 204 h 712"/>
                    <a:gd name="T12" fmla="*/ 1043 w 1321"/>
                    <a:gd name="T13" fmla="*/ 213 h 712"/>
                    <a:gd name="T14" fmla="*/ 1007 w 1321"/>
                    <a:gd name="T15" fmla="*/ 221 h 712"/>
                    <a:gd name="T16" fmla="*/ 966 w 1321"/>
                    <a:gd name="T17" fmla="*/ 229 h 712"/>
                    <a:gd name="T18" fmla="*/ 919 w 1321"/>
                    <a:gd name="T19" fmla="*/ 235 h 712"/>
                    <a:gd name="T20" fmla="*/ 868 w 1321"/>
                    <a:gd name="T21" fmla="*/ 240 h 712"/>
                    <a:gd name="T22" fmla="*/ 814 w 1321"/>
                    <a:gd name="T23" fmla="*/ 243 h 712"/>
                    <a:gd name="T24" fmla="*/ 754 w 1321"/>
                    <a:gd name="T25" fmla="*/ 248 h 712"/>
                    <a:gd name="T26" fmla="*/ 694 w 1321"/>
                    <a:gd name="T27" fmla="*/ 249 h 712"/>
                    <a:gd name="T28" fmla="*/ 670 w 1321"/>
                    <a:gd name="T29" fmla="*/ 250 h 712"/>
                    <a:gd name="T30" fmla="*/ 401 w 1321"/>
                    <a:gd name="T31" fmla="*/ 250 h 712"/>
                    <a:gd name="T32" fmla="*/ 397 w 1321"/>
                    <a:gd name="T33" fmla="*/ 250 h 712"/>
                    <a:gd name="T34" fmla="*/ 344 w 1321"/>
                    <a:gd name="T35" fmla="*/ 249 h 712"/>
                    <a:gd name="T36" fmla="*/ 293 w 1321"/>
                    <a:gd name="T37" fmla="*/ 248 h 712"/>
                    <a:gd name="T38" fmla="*/ 245 w 1321"/>
                    <a:gd name="T39" fmla="*/ 245 h 712"/>
                    <a:gd name="T40" fmla="*/ 199 w 1321"/>
                    <a:gd name="T41" fmla="*/ 242 h 712"/>
                    <a:gd name="T42" fmla="*/ 158 w 1321"/>
                    <a:gd name="T43" fmla="*/ 238 h 712"/>
                    <a:gd name="T44" fmla="*/ 120 w 1321"/>
                    <a:gd name="T45" fmla="*/ 232 h 712"/>
                    <a:gd name="T46" fmla="*/ 84 w 1321"/>
                    <a:gd name="T47" fmla="*/ 228 h 712"/>
                    <a:gd name="T48" fmla="*/ 58 w 1321"/>
                    <a:gd name="T49" fmla="*/ 222 h 712"/>
                    <a:gd name="T50" fmla="*/ 30 w 1321"/>
                    <a:gd name="T51" fmla="*/ 214 h 712"/>
                    <a:gd name="T52" fmla="*/ 18 w 1321"/>
                    <a:gd name="T53" fmla="*/ 205 h 712"/>
                    <a:gd name="T54" fmla="*/ 6 w 1321"/>
                    <a:gd name="T55" fmla="*/ 195 h 712"/>
                    <a:gd name="T56" fmla="*/ 0 w 1321"/>
                    <a:gd name="T57" fmla="*/ 184 h 712"/>
                    <a:gd name="T58" fmla="*/ 0 w 1321"/>
                    <a:gd name="T59" fmla="*/ 183 h 712"/>
                    <a:gd name="T60" fmla="*/ 4 w 1321"/>
                    <a:gd name="T61" fmla="*/ 170 h 712"/>
                    <a:gd name="T62" fmla="*/ 16 w 1321"/>
                    <a:gd name="T63" fmla="*/ 157 h 712"/>
                    <a:gd name="T64" fmla="*/ 42 w 1321"/>
                    <a:gd name="T65" fmla="*/ 130 h 712"/>
                    <a:gd name="T66" fmla="*/ 77 w 1321"/>
                    <a:gd name="T67" fmla="*/ 105 h 712"/>
                    <a:gd name="T68" fmla="*/ 124 w 1321"/>
                    <a:gd name="T69" fmla="*/ 83 h 712"/>
                    <a:gd name="T70" fmla="*/ 172 w 1321"/>
                    <a:gd name="T71" fmla="*/ 61 h 712"/>
                    <a:gd name="T72" fmla="*/ 227 w 1321"/>
                    <a:gd name="T73" fmla="*/ 43 h 712"/>
                    <a:gd name="T74" fmla="*/ 287 w 1321"/>
                    <a:gd name="T75" fmla="*/ 29 h 712"/>
                    <a:gd name="T76" fmla="*/ 349 w 1321"/>
                    <a:gd name="T77" fmla="*/ 16 h 712"/>
                    <a:gd name="T78" fmla="*/ 419 w 1321"/>
                    <a:gd name="T79" fmla="*/ 8 h 712"/>
                    <a:gd name="T80" fmla="*/ 489 w 1321"/>
                    <a:gd name="T81" fmla="*/ 4 h 712"/>
                    <a:gd name="T82" fmla="*/ 562 w 1321"/>
                    <a:gd name="T83" fmla="*/ 0 h 712"/>
                    <a:gd name="T84" fmla="*/ 562 w 1321"/>
                    <a:gd name="T85" fmla="*/ 0 h 712"/>
                    <a:gd name="T86" fmla="*/ 639 w 1321"/>
                    <a:gd name="T87" fmla="*/ 4 h 712"/>
                    <a:gd name="T88" fmla="*/ 713 w 1321"/>
                    <a:gd name="T89" fmla="*/ 8 h 712"/>
                    <a:gd name="T90" fmla="*/ 785 w 1321"/>
                    <a:gd name="T91" fmla="*/ 18 h 712"/>
                    <a:gd name="T92" fmla="*/ 851 w 1321"/>
                    <a:gd name="T93" fmla="*/ 32 h 712"/>
                    <a:gd name="T94" fmla="*/ 911 w 1321"/>
                    <a:gd name="T95" fmla="*/ 48 h 712"/>
                    <a:gd name="T96" fmla="*/ 967 w 1321"/>
                    <a:gd name="T97" fmla="*/ 69 h 712"/>
                    <a:gd name="T98" fmla="*/ 1017 w 1321"/>
                    <a:gd name="T99" fmla="*/ 90 h 712"/>
                    <a:gd name="T100" fmla="*/ 1060 w 1321"/>
                    <a:gd name="T101" fmla="*/ 114 h 712"/>
                    <a:gd name="T102" fmla="*/ 1095 w 1321"/>
                    <a:gd name="T103" fmla="*/ 141 h 712"/>
                    <a:gd name="T104" fmla="*/ 1095 w 1321"/>
                    <a:gd name="T105" fmla="*/ 14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6999"/>
                      </a:srgb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buSzPct val="100000"/>
                    <a:buFont typeface="Times New Roman" pitchFamily="18" charset="0"/>
                    <a:buNone/>
                  </a:pPr>
                  <a:endParaRPr lang="zh-CN" altLang="en-US"/>
                </a:p>
              </p:txBody>
            </p:sp>
          </p:grpSp>
          <p:sp>
            <p:nvSpPr>
              <p:cNvPr id="120859" name="Text Box 25"/>
              <p:cNvSpPr txBox="1">
                <a:spLocks noChangeArrowheads="1"/>
              </p:cNvSpPr>
              <p:nvPr/>
            </p:nvSpPr>
            <p:spPr bwMode="gray">
              <a:xfrm>
                <a:off x="2204" y="1291"/>
                <a:ext cx="799" cy="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buSzPct val="100000"/>
                  <a:buFont typeface="Times New Roman" pitchFamily="18" charset="0"/>
                  <a:buNone/>
                </a:pPr>
                <a:r>
                  <a:rPr lang="zh-CN" altLang="en-US" sz="2800"/>
                  <a:t>局部</a:t>
                </a:r>
                <a:endParaRPr lang="en-US" altLang="zh-CN" sz="2800"/>
              </a:p>
              <a:p>
                <a:pPr algn="ctr" eaLnBrk="0" hangingPunct="0">
                  <a:buSzPct val="100000"/>
                  <a:buFont typeface="Times New Roman" pitchFamily="18" charset="0"/>
                  <a:buNone/>
                </a:pPr>
                <a:r>
                  <a:rPr lang="zh-CN" altLang="en-US" sz="2800"/>
                  <a:t>战争</a:t>
                </a:r>
                <a:endParaRPr lang="en-US" altLang="zh-CN" sz="2800"/>
              </a:p>
            </p:txBody>
          </p:sp>
        </p:grpSp>
        <p:grpSp>
          <p:nvGrpSpPr>
            <p:cNvPr id="120853" name="Group 26"/>
            <p:cNvGrpSpPr>
              <a:grpSpLocks/>
            </p:cNvGrpSpPr>
            <p:nvPr/>
          </p:nvGrpSpPr>
          <p:grpSpPr bwMode="auto">
            <a:xfrm>
              <a:off x="3337" y="1786"/>
              <a:ext cx="1076" cy="1005"/>
              <a:chOff x="3481" y="1834"/>
              <a:chExt cx="1076" cy="1005"/>
            </a:xfrm>
          </p:grpSpPr>
          <p:grpSp>
            <p:nvGrpSpPr>
              <p:cNvPr id="120854" name="Group 27"/>
              <p:cNvGrpSpPr>
                <a:grpSpLocks/>
              </p:cNvGrpSpPr>
              <p:nvPr/>
            </p:nvGrpSpPr>
            <p:grpSpPr bwMode="auto">
              <a:xfrm>
                <a:off x="3481" y="1834"/>
                <a:ext cx="1076" cy="1005"/>
                <a:chOff x="2287" y="1102"/>
                <a:chExt cx="1426" cy="1348"/>
              </a:xfrm>
            </p:grpSpPr>
            <p:sp>
              <p:nvSpPr>
                <p:cNvPr id="120856" name="Oval 28"/>
                <p:cNvSpPr>
                  <a:spLocks noChangeArrowheads="1"/>
                </p:cNvSpPr>
                <p:nvPr/>
              </p:nvSpPr>
              <p:spPr bwMode="gray">
                <a:xfrm>
                  <a:off x="2287" y="1102"/>
                  <a:ext cx="1426" cy="1348"/>
                </a:xfrm>
                <a:prstGeom prst="ellipse">
                  <a:avLst/>
                </a:prstGeom>
                <a:solidFill>
                  <a:srgbClr val="159B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buSzPct val="100000"/>
                    <a:buFont typeface="Times New Roman" pitchFamily="18" charset="0"/>
                    <a:buNone/>
                  </a:pPr>
                  <a:endParaRPr lang="zh-CN" altLang="en-US"/>
                </a:p>
              </p:txBody>
            </p:sp>
            <p:sp>
              <p:nvSpPr>
                <p:cNvPr id="23" name="Freeform 29"/>
                <p:cNvSpPr>
                  <a:spLocks/>
                </p:cNvSpPr>
                <p:nvPr/>
              </p:nvSpPr>
              <p:spPr bwMode="gray">
                <a:xfrm>
                  <a:off x="2381" y="1105"/>
                  <a:ext cx="1295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buSzPct val="100000"/>
                    <a:buFont typeface="Times New Roman" pitchFamily="18" charset="0"/>
                    <a:buNone/>
                    <a:defRPr/>
                  </a:pPr>
                  <a:endParaRPr lang="zh-CN" altLang="en-US">
                    <a:latin typeface="Arial" pitchFamily="34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120855" name="Text Box 30"/>
              <p:cNvSpPr txBox="1">
                <a:spLocks noChangeArrowheads="1"/>
              </p:cNvSpPr>
              <p:nvPr/>
            </p:nvSpPr>
            <p:spPr bwMode="gray">
              <a:xfrm>
                <a:off x="3587" y="1959"/>
                <a:ext cx="791" cy="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>
                  <a:buSzPct val="100000"/>
                  <a:buFont typeface="Times New Roman" pitchFamily="18" charset="0"/>
                  <a:buNone/>
                </a:pPr>
                <a:r>
                  <a:rPr lang="zh-CN" altLang="en-US" sz="2800"/>
                  <a:t>气候</a:t>
                </a:r>
                <a:endParaRPr lang="en-US" altLang="zh-CN" sz="2800"/>
              </a:p>
              <a:p>
                <a:pPr algn="ctr" eaLnBrk="0" hangingPunct="0">
                  <a:buSzPct val="100000"/>
                  <a:buFont typeface="Times New Roman" pitchFamily="18" charset="0"/>
                  <a:buNone/>
                </a:pPr>
                <a:r>
                  <a:rPr lang="zh-CN" altLang="en-US" sz="2800"/>
                  <a:t>变化</a:t>
                </a:r>
                <a:endParaRPr lang="en-US" altLang="zh-CN" sz="2800"/>
              </a:p>
            </p:txBody>
          </p:sp>
        </p:grpSp>
      </p:grpSp>
      <p:sp>
        <p:nvSpPr>
          <p:cNvPr id="41" name="Text Box 15"/>
          <p:cNvSpPr txBox="1">
            <a:spLocks noChangeArrowheads="1"/>
          </p:cNvSpPr>
          <p:nvPr/>
        </p:nvSpPr>
        <p:spPr bwMode="gray">
          <a:xfrm>
            <a:off x="4773613" y="5289550"/>
            <a:ext cx="1778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  <a:buFont typeface="Times New Roman" pitchFamily="18" charset="0"/>
              <a:buNone/>
            </a:pPr>
            <a:r>
              <a:rPr lang="zh-CN" altLang="en-US" sz="2800"/>
              <a:t>能源</a:t>
            </a:r>
            <a:endParaRPr lang="en-US" altLang="zh-CN" sz="2800"/>
          </a:p>
          <a:p>
            <a:pPr algn="ctr" eaLnBrk="0" hangingPunct="0">
              <a:buSzPct val="100000"/>
              <a:buFont typeface="Times New Roman" pitchFamily="18" charset="0"/>
              <a:buNone/>
            </a:pPr>
            <a:r>
              <a:rPr lang="zh-CN" altLang="en-US" sz="2800"/>
              <a:t>消费快速</a:t>
            </a:r>
            <a:endParaRPr lang="en-US" altLang="zh-CN" sz="2800"/>
          </a:p>
          <a:p>
            <a:pPr algn="ctr" eaLnBrk="0" hangingPunct="0">
              <a:buSzPct val="100000"/>
              <a:buFont typeface="Times New Roman" pitchFamily="18" charset="0"/>
              <a:buNone/>
            </a:pPr>
            <a:r>
              <a:rPr lang="zh-CN" altLang="en-US" sz="2800"/>
              <a:t>增长</a:t>
            </a:r>
            <a:endParaRPr lang="en-US" altLang="zh-CN" sz="2800"/>
          </a:p>
        </p:txBody>
      </p:sp>
      <p:pic>
        <p:nvPicPr>
          <p:cNvPr id="2053" name="Picture 5" descr="c:\documents and settings\yjj\桌面\图片\pictures\sy_20100830224906180045.jpg"/>
          <p:cNvPicPr>
            <a:picLocks noChangeAspect="1" noChangeArrowheads="1"/>
          </p:cNvPicPr>
          <p:nvPr/>
        </p:nvPicPr>
        <p:blipFill>
          <a:blip r:embed="rId5" cstate="print"/>
          <a:srcRect b="4260"/>
          <a:stretch>
            <a:fillRect/>
          </a:stretch>
        </p:blipFill>
        <p:spPr bwMode="auto">
          <a:xfrm>
            <a:off x="4760913" y="1089025"/>
            <a:ext cx="4383087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波形 6"/>
          <p:cNvSpPr/>
          <p:nvPr/>
        </p:nvSpPr>
        <p:spPr>
          <a:xfrm>
            <a:off x="2154238" y="5200650"/>
            <a:ext cx="2474912" cy="914400"/>
          </a:xfrm>
          <a:prstGeom prst="wav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SzPct val="100000"/>
              <a:buFont typeface="Times New Roman" pitchFamily="18" charset="0"/>
              <a:buNone/>
              <a:defRPr/>
            </a:pPr>
            <a:r>
              <a:rPr lang="zh-CN" altLang="en-US" sz="2800" dirty="0">
                <a:solidFill>
                  <a:schemeClr val="tx1"/>
                </a:solidFill>
              </a:rPr>
              <a:t>供需关系紧张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1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1" descr="E:\pictures\green-world.jpg"/>
          <p:cNvPicPr>
            <a:picLocks noChangeAspect="1" noChangeArrowheads="1"/>
          </p:cNvPicPr>
          <p:nvPr/>
        </p:nvPicPr>
        <p:blipFill>
          <a:blip r:embed="rId2" cstate="print"/>
          <a:srcRect l="7552" t="4790" r="10156" b="10986"/>
          <a:stretch>
            <a:fillRect/>
          </a:stretch>
        </p:blipFill>
        <p:spPr bwMode="auto">
          <a:xfrm>
            <a:off x="0" y="0"/>
            <a:ext cx="1763713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124075" y="981075"/>
            <a:ext cx="7019925" cy="1206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16913" y="1101725"/>
            <a:ext cx="827087" cy="57562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6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121860" name="Picture 2" descr="C:\Documents and Settings\lyl\桌面\edr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8475" y="5373688"/>
            <a:ext cx="229552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3" y="6308725"/>
            <a:ext cx="1979612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2128838" y="327025"/>
            <a:ext cx="58737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各类能源的储量和生产现状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19375"/>
            <a:ext cx="4302125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loud 9"/>
          <p:cNvSpPr/>
          <p:nvPr/>
        </p:nvSpPr>
        <p:spPr>
          <a:xfrm>
            <a:off x="4392613" y="4598988"/>
            <a:ext cx="2205037" cy="1530350"/>
          </a:xfrm>
          <a:prstGeom prst="cloud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SzPct val="100000"/>
              <a:buFont typeface="Times New Roman" pitchFamily="18" charset="0"/>
              <a:buNone/>
              <a:defRPr/>
            </a:pPr>
            <a:r>
              <a:rPr lang="zh-CN" altLang="en-US" sz="2800" b="1" dirty="0">
                <a:solidFill>
                  <a:schemeClr val="tx1"/>
                </a:solidFill>
              </a:rPr>
              <a:t>苏联</a:t>
            </a:r>
            <a:endParaRPr lang="en-US" altLang="zh-CN" sz="2800" b="1" dirty="0">
              <a:solidFill>
                <a:schemeClr val="tx1"/>
              </a:solidFill>
            </a:endParaRPr>
          </a:p>
          <a:p>
            <a:pPr algn="ctr" eaLnBrk="0" hangingPunct="0">
              <a:buSzPct val="100000"/>
              <a:buFont typeface="Times New Roman" pitchFamily="18" charset="0"/>
              <a:buNone/>
              <a:defRPr/>
            </a:pPr>
            <a:r>
              <a:rPr lang="zh-CN" altLang="en-US" sz="2800" b="1" dirty="0" smtClean="0">
                <a:solidFill>
                  <a:schemeClr val="tx1"/>
                </a:solidFill>
              </a:rPr>
              <a:t>出口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 eaLnBrk="0" hangingPunct="0">
              <a:buSzPct val="100000"/>
              <a:buFont typeface="Times New Roman" pitchFamily="18" charset="0"/>
              <a:buNone/>
              <a:defRPr/>
            </a:pPr>
            <a:r>
              <a:rPr lang="zh-CN" altLang="en-US" sz="2800" b="1" dirty="0" smtClean="0">
                <a:solidFill>
                  <a:schemeClr val="tx1"/>
                </a:solidFill>
              </a:rPr>
              <a:t>增长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6821488" y="4643438"/>
            <a:ext cx="1998662" cy="1395412"/>
          </a:xfrm>
          <a:prstGeom prst="cloud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SzPct val="100000"/>
              <a:buFont typeface="Times New Roman" pitchFamily="18" charset="0"/>
              <a:buNone/>
              <a:defRPr/>
            </a:pPr>
            <a:r>
              <a:rPr lang="zh-CN" altLang="en-US" sz="2800" b="1" dirty="0">
                <a:solidFill>
                  <a:schemeClr val="tx1"/>
                </a:solidFill>
              </a:rPr>
              <a:t>中东</a:t>
            </a:r>
            <a:endParaRPr lang="en-US" altLang="zh-CN" sz="2800" b="1" dirty="0">
              <a:solidFill>
                <a:schemeClr val="tx1"/>
              </a:solidFill>
            </a:endParaRPr>
          </a:p>
          <a:p>
            <a:pPr algn="ctr" eaLnBrk="0" hangingPunct="0">
              <a:buSzPct val="100000"/>
              <a:buFont typeface="Times New Roman" pitchFamily="18" charset="0"/>
              <a:buNone/>
              <a:defRPr/>
            </a:pPr>
            <a:r>
              <a:rPr lang="zh-CN" altLang="en-US" sz="2800" b="1" dirty="0" smtClean="0">
                <a:solidFill>
                  <a:schemeClr val="tx1"/>
                </a:solidFill>
              </a:rPr>
              <a:t>出口</a:t>
            </a:r>
            <a:endParaRPr lang="en-US" altLang="zh-CN" sz="2800" b="1" dirty="0">
              <a:solidFill>
                <a:schemeClr val="tx1"/>
              </a:solidFill>
            </a:endParaRPr>
          </a:p>
          <a:p>
            <a:pPr algn="ctr" eaLnBrk="0" hangingPunct="0">
              <a:buSzPct val="100000"/>
              <a:buFont typeface="Times New Roman" pitchFamily="18" charset="0"/>
              <a:buNone/>
              <a:defRPr/>
            </a:pPr>
            <a:r>
              <a:rPr lang="zh-CN" altLang="en-US" sz="2800" b="1" dirty="0">
                <a:solidFill>
                  <a:schemeClr val="tx1"/>
                </a:solidFill>
              </a:rPr>
              <a:t>增长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51388" y="3878263"/>
            <a:ext cx="4152900" cy="55403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SzPct val="100000"/>
              <a:buFont typeface="Times New Roman" pitchFamily="18" charset="0"/>
              <a:buNone/>
              <a:defRPr/>
            </a:pPr>
            <a:r>
              <a:rPr lang="zh-CN" altLang="en-US" sz="28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石油贸易量缓慢回升：</a:t>
            </a:r>
            <a:endParaRPr lang="en-US" sz="2800" b="1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1867" name="TextBox 3"/>
          <p:cNvSpPr txBox="1">
            <a:spLocks noChangeArrowheads="1"/>
          </p:cNvSpPr>
          <p:nvPr/>
        </p:nvSpPr>
        <p:spPr bwMode="auto">
          <a:xfrm>
            <a:off x="296863" y="1965325"/>
            <a:ext cx="3430587" cy="523875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</a:pPr>
            <a:r>
              <a:rPr lang="zh-CN" altLang="en-US" sz="2800" b="1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石油储量小幅上升：</a:t>
            </a:r>
          </a:p>
        </p:txBody>
      </p:sp>
      <p:graphicFrame>
        <p:nvGraphicFramePr>
          <p:cNvPr id="15" name="图示 14"/>
          <p:cNvGraphicFramePr/>
          <p:nvPr/>
        </p:nvGraphicFramePr>
        <p:xfrm>
          <a:off x="3986935" y="2123855"/>
          <a:ext cx="5151951" cy="1428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146550" y="1295400"/>
            <a:ext cx="4873625" cy="522288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</a:pPr>
            <a:r>
              <a:rPr lang="zh-CN" altLang="en-US" sz="2800" b="1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石油产量反降为升主要来自：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Graphic spid="15" grpId="0">
        <p:bldAsOne/>
      </p:bldGraphic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1" descr="E:\pictures\green-world.jpg"/>
          <p:cNvPicPr>
            <a:picLocks noChangeAspect="1" noChangeArrowheads="1"/>
          </p:cNvPicPr>
          <p:nvPr/>
        </p:nvPicPr>
        <p:blipFill>
          <a:blip r:embed="rId2" cstate="print"/>
          <a:srcRect l="7552" t="4790" r="10156" b="10986"/>
          <a:stretch>
            <a:fillRect/>
          </a:stretch>
        </p:blipFill>
        <p:spPr bwMode="auto">
          <a:xfrm>
            <a:off x="0" y="0"/>
            <a:ext cx="1763713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124075" y="1133475"/>
            <a:ext cx="7019925" cy="12223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16913" y="1101725"/>
            <a:ext cx="827087" cy="57562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6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129028" name="Picture 2" descr="C:\Documents and Settings\lyl\桌面\edr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8475" y="5373688"/>
            <a:ext cx="229552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3" y="6308725"/>
            <a:ext cx="1979612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76475" y="0"/>
            <a:ext cx="54451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buSzPct val="100000"/>
              <a:buFont typeface="Times New Roman" pitchFamily="18" charset="0"/>
              <a:buNone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西亚、北非动荡及其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algn="ctr" eaLnBrk="0" hangingPunct="0">
              <a:buSzPct val="100000"/>
              <a:buFont typeface="Times New Roman" pitchFamily="18" charset="0"/>
              <a:buNone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对世界能源形势的影响</a:t>
            </a:r>
          </a:p>
        </p:txBody>
      </p: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161925" y="1538288"/>
            <a:ext cx="4721225" cy="4710112"/>
            <a:chOff x="1144" y="1294"/>
            <a:chExt cx="3408" cy="2717"/>
          </a:xfrm>
        </p:grpSpPr>
        <p:sp>
          <p:nvSpPr>
            <p:cNvPr id="129034" name="Freeform 19"/>
            <p:cNvSpPr>
              <a:spLocks/>
            </p:cNvSpPr>
            <p:nvPr/>
          </p:nvSpPr>
          <p:spPr bwMode="gray">
            <a:xfrm rot="-794496">
              <a:off x="2989" y="1859"/>
              <a:ext cx="725" cy="2089"/>
            </a:xfrm>
            <a:custGeom>
              <a:avLst/>
              <a:gdLst>
                <a:gd name="T0" fmla="*/ 0 w 646"/>
                <a:gd name="T1" fmla="*/ 0 h 1861"/>
                <a:gd name="T2" fmla="*/ 107 w 646"/>
                <a:gd name="T3" fmla="*/ 31 h 1861"/>
                <a:gd name="T4" fmla="*/ 219 w 646"/>
                <a:gd name="T5" fmla="*/ 72 h 1861"/>
                <a:gd name="T6" fmla="*/ 329 w 646"/>
                <a:gd name="T7" fmla="*/ 120 h 1861"/>
                <a:gd name="T8" fmla="*/ 439 w 646"/>
                <a:gd name="T9" fmla="*/ 182 h 1861"/>
                <a:gd name="T10" fmla="*/ 543 w 646"/>
                <a:gd name="T11" fmla="*/ 249 h 1861"/>
                <a:gd name="T12" fmla="*/ 646 w 646"/>
                <a:gd name="T13" fmla="*/ 330 h 1861"/>
                <a:gd name="T14" fmla="*/ 749 w 646"/>
                <a:gd name="T15" fmla="*/ 415 h 1861"/>
                <a:gd name="T16" fmla="*/ 845 w 646"/>
                <a:gd name="T17" fmla="*/ 511 h 1861"/>
                <a:gd name="T18" fmla="*/ 936 w 646"/>
                <a:gd name="T19" fmla="*/ 620 h 1861"/>
                <a:gd name="T20" fmla="*/ 1026 w 646"/>
                <a:gd name="T21" fmla="*/ 730 h 1861"/>
                <a:gd name="T22" fmla="*/ 1105 w 646"/>
                <a:gd name="T23" fmla="*/ 851 h 1861"/>
                <a:gd name="T24" fmla="*/ 1178 w 646"/>
                <a:gd name="T25" fmla="*/ 983 h 1861"/>
                <a:gd name="T26" fmla="*/ 1245 w 646"/>
                <a:gd name="T27" fmla="*/ 1117 h 1861"/>
                <a:gd name="T28" fmla="*/ 1306 w 646"/>
                <a:gd name="T29" fmla="*/ 1262 h 1861"/>
                <a:gd name="T30" fmla="*/ 1353 w 646"/>
                <a:gd name="T31" fmla="*/ 1415 h 1861"/>
                <a:gd name="T32" fmla="*/ 1392 w 646"/>
                <a:gd name="T33" fmla="*/ 1572 h 1861"/>
                <a:gd name="T34" fmla="*/ 1423 w 646"/>
                <a:gd name="T35" fmla="*/ 1737 h 1861"/>
                <a:gd name="T36" fmla="*/ 1441 w 646"/>
                <a:gd name="T37" fmla="*/ 1909 h 1861"/>
                <a:gd name="T38" fmla="*/ 1450 w 646"/>
                <a:gd name="T39" fmla="*/ 2089 h 1861"/>
                <a:gd name="T40" fmla="*/ 1442 w 646"/>
                <a:gd name="T41" fmla="*/ 2271 h 1861"/>
                <a:gd name="T42" fmla="*/ 1425 w 646"/>
                <a:gd name="T43" fmla="*/ 2438 h 1861"/>
                <a:gd name="T44" fmla="*/ 1397 w 646"/>
                <a:gd name="T45" fmla="*/ 2605 h 1861"/>
                <a:gd name="T46" fmla="*/ 1360 w 646"/>
                <a:gd name="T47" fmla="*/ 2763 h 1861"/>
                <a:gd name="T48" fmla="*/ 1311 w 646"/>
                <a:gd name="T49" fmla="*/ 2912 h 1861"/>
                <a:gd name="T50" fmla="*/ 1258 w 646"/>
                <a:gd name="T51" fmla="*/ 3057 h 1861"/>
                <a:gd name="T52" fmla="*/ 1194 w 646"/>
                <a:gd name="T53" fmla="*/ 3189 h 1861"/>
                <a:gd name="T54" fmla="*/ 1121 w 646"/>
                <a:gd name="T55" fmla="*/ 3318 h 1861"/>
                <a:gd name="T56" fmla="*/ 1046 w 646"/>
                <a:gd name="T57" fmla="*/ 3443 h 1861"/>
                <a:gd name="T58" fmla="*/ 960 w 646"/>
                <a:gd name="T59" fmla="*/ 3553 h 1861"/>
                <a:gd name="T60" fmla="*/ 869 w 646"/>
                <a:gd name="T61" fmla="*/ 3653 h 1861"/>
                <a:gd name="T62" fmla="*/ 773 w 646"/>
                <a:gd name="T63" fmla="*/ 3753 h 1861"/>
                <a:gd name="T64" fmla="*/ 673 w 646"/>
                <a:gd name="T65" fmla="*/ 3837 h 1861"/>
                <a:gd name="T66" fmla="*/ 569 w 646"/>
                <a:gd name="T67" fmla="*/ 3916 h 1861"/>
                <a:gd name="T68" fmla="*/ 460 w 646"/>
                <a:gd name="T69" fmla="*/ 3988 h 1861"/>
                <a:gd name="T70" fmla="*/ 349 w 646"/>
                <a:gd name="T71" fmla="*/ 4049 h 1861"/>
                <a:gd name="T72" fmla="*/ 233 w 646"/>
                <a:gd name="T73" fmla="*/ 4101 h 1861"/>
                <a:gd name="T74" fmla="*/ 117 w 646"/>
                <a:gd name="T75" fmla="*/ 4145 h 1861"/>
                <a:gd name="T76" fmla="*/ 0 w 646"/>
                <a:gd name="T77" fmla="*/ 4178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447EC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endParaRPr lang="zh-CN" altLang="en-US"/>
            </a:p>
          </p:txBody>
        </p:sp>
        <p:sp>
          <p:nvSpPr>
            <p:cNvPr id="129035" name="Freeform 20"/>
            <p:cNvSpPr>
              <a:spLocks/>
            </p:cNvSpPr>
            <p:nvPr/>
          </p:nvSpPr>
          <p:spPr bwMode="gray">
            <a:xfrm rot="5461794">
              <a:off x="1859" y="1577"/>
              <a:ext cx="725" cy="2089"/>
            </a:xfrm>
            <a:custGeom>
              <a:avLst/>
              <a:gdLst>
                <a:gd name="T0" fmla="*/ 0 w 646"/>
                <a:gd name="T1" fmla="*/ 0 h 1861"/>
                <a:gd name="T2" fmla="*/ 107 w 646"/>
                <a:gd name="T3" fmla="*/ 31 h 1861"/>
                <a:gd name="T4" fmla="*/ 219 w 646"/>
                <a:gd name="T5" fmla="*/ 72 h 1861"/>
                <a:gd name="T6" fmla="*/ 329 w 646"/>
                <a:gd name="T7" fmla="*/ 120 h 1861"/>
                <a:gd name="T8" fmla="*/ 439 w 646"/>
                <a:gd name="T9" fmla="*/ 182 h 1861"/>
                <a:gd name="T10" fmla="*/ 543 w 646"/>
                <a:gd name="T11" fmla="*/ 249 h 1861"/>
                <a:gd name="T12" fmla="*/ 646 w 646"/>
                <a:gd name="T13" fmla="*/ 330 h 1861"/>
                <a:gd name="T14" fmla="*/ 749 w 646"/>
                <a:gd name="T15" fmla="*/ 415 h 1861"/>
                <a:gd name="T16" fmla="*/ 845 w 646"/>
                <a:gd name="T17" fmla="*/ 511 h 1861"/>
                <a:gd name="T18" fmla="*/ 936 w 646"/>
                <a:gd name="T19" fmla="*/ 620 h 1861"/>
                <a:gd name="T20" fmla="*/ 1026 w 646"/>
                <a:gd name="T21" fmla="*/ 730 h 1861"/>
                <a:gd name="T22" fmla="*/ 1105 w 646"/>
                <a:gd name="T23" fmla="*/ 851 h 1861"/>
                <a:gd name="T24" fmla="*/ 1178 w 646"/>
                <a:gd name="T25" fmla="*/ 983 h 1861"/>
                <a:gd name="T26" fmla="*/ 1245 w 646"/>
                <a:gd name="T27" fmla="*/ 1117 h 1861"/>
                <a:gd name="T28" fmla="*/ 1306 w 646"/>
                <a:gd name="T29" fmla="*/ 1262 h 1861"/>
                <a:gd name="T30" fmla="*/ 1353 w 646"/>
                <a:gd name="T31" fmla="*/ 1415 h 1861"/>
                <a:gd name="T32" fmla="*/ 1392 w 646"/>
                <a:gd name="T33" fmla="*/ 1572 h 1861"/>
                <a:gd name="T34" fmla="*/ 1423 w 646"/>
                <a:gd name="T35" fmla="*/ 1737 h 1861"/>
                <a:gd name="T36" fmla="*/ 1441 w 646"/>
                <a:gd name="T37" fmla="*/ 1909 h 1861"/>
                <a:gd name="T38" fmla="*/ 1450 w 646"/>
                <a:gd name="T39" fmla="*/ 2089 h 1861"/>
                <a:gd name="T40" fmla="*/ 1442 w 646"/>
                <a:gd name="T41" fmla="*/ 2271 h 1861"/>
                <a:gd name="T42" fmla="*/ 1425 w 646"/>
                <a:gd name="T43" fmla="*/ 2438 h 1861"/>
                <a:gd name="T44" fmla="*/ 1397 w 646"/>
                <a:gd name="T45" fmla="*/ 2605 h 1861"/>
                <a:gd name="T46" fmla="*/ 1360 w 646"/>
                <a:gd name="T47" fmla="*/ 2763 h 1861"/>
                <a:gd name="T48" fmla="*/ 1311 w 646"/>
                <a:gd name="T49" fmla="*/ 2912 h 1861"/>
                <a:gd name="T50" fmla="*/ 1258 w 646"/>
                <a:gd name="T51" fmla="*/ 3057 h 1861"/>
                <a:gd name="T52" fmla="*/ 1194 w 646"/>
                <a:gd name="T53" fmla="*/ 3189 h 1861"/>
                <a:gd name="T54" fmla="*/ 1121 w 646"/>
                <a:gd name="T55" fmla="*/ 3318 h 1861"/>
                <a:gd name="T56" fmla="*/ 1046 w 646"/>
                <a:gd name="T57" fmla="*/ 3443 h 1861"/>
                <a:gd name="T58" fmla="*/ 960 w 646"/>
                <a:gd name="T59" fmla="*/ 3553 h 1861"/>
                <a:gd name="T60" fmla="*/ 869 w 646"/>
                <a:gd name="T61" fmla="*/ 3653 h 1861"/>
                <a:gd name="T62" fmla="*/ 773 w 646"/>
                <a:gd name="T63" fmla="*/ 3753 h 1861"/>
                <a:gd name="T64" fmla="*/ 673 w 646"/>
                <a:gd name="T65" fmla="*/ 3837 h 1861"/>
                <a:gd name="T66" fmla="*/ 569 w 646"/>
                <a:gd name="T67" fmla="*/ 3916 h 1861"/>
                <a:gd name="T68" fmla="*/ 460 w 646"/>
                <a:gd name="T69" fmla="*/ 3988 h 1861"/>
                <a:gd name="T70" fmla="*/ 349 w 646"/>
                <a:gd name="T71" fmla="*/ 4049 h 1861"/>
                <a:gd name="T72" fmla="*/ 233 w 646"/>
                <a:gd name="T73" fmla="*/ 4101 h 1861"/>
                <a:gd name="T74" fmla="*/ 117 w 646"/>
                <a:gd name="T75" fmla="*/ 4145 h 1861"/>
                <a:gd name="T76" fmla="*/ 0 w 646"/>
                <a:gd name="T77" fmla="*/ 4178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2A684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endParaRPr lang="zh-CN" altLang="en-US"/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gray">
            <a:xfrm rot="-7471624">
              <a:off x="3030" y="612"/>
              <a:ext cx="725" cy="2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4"/>
                </a:cxn>
                <a:cxn ang="0">
                  <a:pos x="98" y="32"/>
                </a:cxn>
                <a:cxn ang="0">
                  <a:pos x="147" y="54"/>
                </a:cxn>
                <a:cxn ang="0">
                  <a:pos x="195" y="81"/>
                </a:cxn>
                <a:cxn ang="0">
                  <a:pos x="242" y="111"/>
                </a:cxn>
                <a:cxn ang="0">
                  <a:pos x="288" y="147"/>
                </a:cxn>
                <a:cxn ang="0">
                  <a:pos x="333" y="185"/>
                </a:cxn>
                <a:cxn ang="0">
                  <a:pos x="377" y="228"/>
                </a:cxn>
                <a:cxn ang="0">
                  <a:pos x="418" y="275"/>
                </a:cxn>
                <a:cxn ang="0">
                  <a:pos x="457" y="325"/>
                </a:cxn>
                <a:cxn ang="0">
                  <a:pos x="493" y="379"/>
                </a:cxn>
                <a:cxn ang="0">
                  <a:pos x="526" y="437"/>
                </a:cxn>
                <a:cxn ang="0">
                  <a:pos x="555" y="497"/>
                </a:cxn>
                <a:cxn ang="0">
                  <a:pos x="582" y="562"/>
                </a:cxn>
                <a:cxn ang="0">
                  <a:pos x="604" y="630"/>
                </a:cxn>
                <a:cxn ang="0">
                  <a:pos x="621" y="700"/>
                </a:cxn>
                <a:cxn ang="0">
                  <a:pos x="634" y="774"/>
                </a:cxn>
                <a:cxn ang="0">
                  <a:pos x="642" y="851"/>
                </a:cxn>
                <a:cxn ang="0">
                  <a:pos x="646" y="930"/>
                </a:cxn>
                <a:cxn ang="0">
                  <a:pos x="643" y="1011"/>
                </a:cxn>
                <a:cxn ang="0">
                  <a:pos x="636" y="1086"/>
                </a:cxn>
                <a:cxn ang="0">
                  <a:pos x="623" y="1160"/>
                </a:cxn>
                <a:cxn ang="0">
                  <a:pos x="607" y="1230"/>
                </a:cxn>
                <a:cxn ang="0">
                  <a:pos x="585" y="1297"/>
                </a:cxn>
                <a:cxn ang="0">
                  <a:pos x="561" y="1361"/>
                </a:cxn>
                <a:cxn ang="0">
                  <a:pos x="533" y="1421"/>
                </a:cxn>
                <a:cxn ang="0">
                  <a:pos x="500" y="1478"/>
                </a:cxn>
                <a:cxn ang="0">
                  <a:pos x="466" y="1532"/>
                </a:cxn>
                <a:cxn ang="0">
                  <a:pos x="428" y="1582"/>
                </a:cxn>
                <a:cxn ang="0">
                  <a:pos x="388" y="1627"/>
                </a:cxn>
                <a:cxn ang="0">
                  <a:pos x="345" y="1670"/>
                </a:cxn>
                <a:cxn ang="0">
                  <a:pos x="301" y="1709"/>
                </a:cxn>
                <a:cxn ang="0">
                  <a:pos x="254" y="1744"/>
                </a:cxn>
                <a:cxn ang="0">
                  <a:pos x="205" y="1776"/>
                </a:cxn>
                <a:cxn ang="0">
                  <a:pos x="156" y="1803"/>
                </a:cxn>
                <a:cxn ang="0">
                  <a:pos x="104" y="1826"/>
                </a:cxn>
                <a:cxn ang="0">
                  <a:pos x="53" y="1846"/>
                </a:cxn>
                <a:cxn ang="0">
                  <a:pos x="0" y="1861"/>
                </a:cxn>
                <a:cxn ang="0">
                  <a:pos x="0" y="0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grpSp>
          <p:nvGrpSpPr>
            <p:cNvPr id="129037" name="Group 22"/>
            <p:cNvGrpSpPr>
              <a:grpSpLocks/>
            </p:cNvGrpSpPr>
            <p:nvPr/>
          </p:nvGrpSpPr>
          <p:grpSpPr bwMode="auto">
            <a:xfrm>
              <a:off x="1465" y="1440"/>
              <a:ext cx="3047" cy="2571"/>
              <a:chOff x="1112" y="1104"/>
              <a:chExt cx="3640" cy="3072"/>
            </a:xfrm>
          </p:grpSpPr>
          <p:sp>
            <p:nvSpPr>
              <p:cNvPr id="129045" name="Freeform 23"/>
              <p:cNvSpPr>
                <a:spLocks/>
              </p:cNvSpPr>
              <p:nvPr/>
            </p:nvSpPr>
            <p:spPr bwMode="gray">
              <a:xfrm>
                <a:off x="2784" y="1680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370 w 646"/>
                  <a:gd name="T3" fmla="*/ 111 h 1861"/>
                  <a:gd name="T4" fmla="*/ 761 w 646"/>
                  <a:gd name="T5" fmla="*/ 253 h 1861"/>
                  <a:gd name="T6" fmla="*/ 1145 w 646"/>
                  <a:gd name="T7" fmla="*/ 420 h 1861"/>
                  <a:gd name="T8" fmla="*/ 1515 w 646"/>
                  <a:gd name="T9" fmla="*/ 634 h 1861"/>
                  <a:gd name="T10" fmla="*/ 1879 w 646"/>
                  <a:gd name="T11" fmla="*/ 865 h 1861"/>
                  <a:gd name="T12" fmla="*/ 2237 w 646"/>
                  <a:gd name="T13" fmla="*/ 1145 h 1861"/>
                  <a:gd name="T14" fmla="*/ 2590 w 646"/>
                  <a:gd name="T15" fmla="*/ 1449 h 1861"/>
                  <a:gd name="T16" fmla="*/ 2930 w 646"/>
                  <a:gd name="T17" fmla="*/ 1781 h 1861"/>
                  <a:gd name="T18" fmla="*/ 3252 w 646"/>
                  <a:gd name="T19" fmla="*/ 2150 h 1861"/>
                  <a:gd name="T20" fmla="*/ 3558 w 646"/>
                  <a:gd name="T21" fmla="*/ 2540 h 1861"/>
                  <a:gd name="T22" fmla="*/ 3838 w 646"/>
                  <a:gd name="T23" fmla="*/ 2956 h 1861"/>
                  <a:gd name="T24" fmla="*/ 4090 w 646"/>
                  <a:gd name="T25" fmla="*/ 3411 h 1861"/>
                  <a:gd name="T26" fmla="*/ 4317 w 646"/>
                  <a:gd name="T27" fmla="*/ 3881 h 1861"/>
                  <a:gd name="T28" fmla="*/ 4527 w 646"/>
                  <a:gd name="T29" fmla="*/ 4390 h 1861"/>
                  <a:gd name="T30" fmla="*/ 4703 w 646"/>
                  <a:gd name="T31" fmla="*/ 4920 h 1861"/>
                  <a:gd name="T32" fmla="*/ 4827 w 646"/>
                  <a:gd name="T33" fmla="*/ 5465 h 1861"/>
                  <a:gd name="T34" fmla="*/ 4931 w 646"/>
                  <a:gd name="T35" fmla="*/ 6041 h 1861"/>
                  <a:gd name="T36" fmla="*/ 4996 w 646"/>
                  <a:gd name="T37" fmla="*/ 6639 h 1861"/>
                  <a:gd name="T38" fmla="*/ 5024 w 646"/>
                  <a:gd name="T39" fmla="*/ 7256 h 1861"/>
                  <a:gd name="T40" fmla="*/ 5007 w 646"/>
                  <a:gd name="T41" fmla="*/ 7897 h 1861"/>
                  <a:gd name="T42" fmla="*/ 4949 w 646"/>
                  <a:gd name="T43" fmla="*/ 8479 h 1861"/>
                  <a:gd name="T44" fmla="*/ 4845 w 646"/>
                  <a:gd name="T45" fmla="*/ 9057 h 1861"/>
                  <a:gd name="T46" fmla="*/ 4724 w 646"/>
                  <a:gd name="T47" fmla="*/ 9604 h 1861"/>
                  <a:gd name="T48" fmla="*/ 4550 w 646"/>
                  <a:gd name="T49" fmla="*/ 10128 h 1861"/>
                  <a:gd name="T50" fmla="*/ 4364 w 646"/>
                  <a:gd name="T51" fmla="*/ 10622 h 1861"/>
                  <a:gd name="T52" fmla="*/ 4146 w 646"/>
                  <a:gd name="T53" fmla="*/ 11093 h 1861"/>
                  <a:gd name="T54" fmla="*/ 3889 w 646"/>
                  <a:gd name="T55" fmla="*/ 11534 h 1861"/>
                  <a:gd name="T56" fmla="*/ 3626 w 646"/>
                  <a:gd name="T57" fmla="*/ 11958 h 1861"/>
                  <a:gd name="T58" fmla="*/ 3330 w 646"/>
                  <a:gd name="T59" fmla="*/ 12351 h 1861"/>
                  <a:gd name="T60" fmla="*/ 3015 w 646"/>
                  <a:gd name="T61" fmla="*/ 12705 h 1861"/>
                  <a:gd name="T62" fmla="*/ 2681 w 646"/>
                  <a:gd name="T63" fmla="*/ 13038 h 1861"/>
                  <a:gd name="T64" fmla="*/ 2349 w 646"/>
                  <a:gd name="T65" fmla="*/ 13342 h 1861"/>
                  <a:gd name="T66" fmla="*/ 1980 w 646"/>
                  <a:gd name="T67" fmla="*/ 13612 h 1861"/>
                  <a:gd name="T68" fmla="*/ 1599 w 646"/>
                  <a:gd name="T69" fmla="*/ 13865 h 1861"/>
                  <a:gd name="T70" fmla="*/ 1212 w 646"/>
                  <a:gd name="T71" fmla="*/ 14076 h 1861"/>
                  <a:gd name="T72" fmla="*/ 806 w 646"/>
                  <a:gd name="T73" fmla="*/ 14256 h 1861"/>
                  <a:gd name="T74" fmla="*/ 410 w 646"/>
                  <a:gd name="T75" fmla="*/ 14413 h 1861"/>
                  <a:gd name="T76" fmla="*/ 0 w 646"/>
                  <a:gd name="T77" fmla="*/ 14529 h 1861"/>
                  <a:gd name="T78" fmla="*/ 0 w 646"/>
                  <a:gd name="T79" fmla="*/ 0 h 186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46"/>
                  <a:gd name="T121" fmla="*/ 0 h 1861"/>
                  <a:gd name="T122" fmla="*/ 646 w 646"/>
                  <a:gd name="T123" fmla="*/ 1861 h 186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FDBD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buSzPct val="100000"/>
                  <a:buFont typeface="Times New Roman" pitchFamily="18" charset="0"/>
                  <a:buNone/>
                </a:pPr>
                <a:endParaRPr lang="zh-CN" altLang="en-US"/>
              </a:p>
            </p:txBody>
          </p:sp>
          <p:sp>
            <p:nvSpPr>
              <p:cNvPr id="129046" name="Freeform 24"/>
              <p:cNvSpPr>
                <a:spLocks/>
              </p:cNvSpPr>
              <p:nvPr/>
            </p:nvSpPr>
            <p:spPr bwMode="gray">
              <a:xfrm rot="6256290">
                <a:off x="1867" y="1518"/>
                <a:ext cx="599" cy="2109"/>
              </a:xfrm>
              <a:custGeom>
                <a:avLst/>
                <a:gdLst>
                  <a:gd name="T0" fmla="*/ 0 w 646"/>
                  <a:gd name="T1" fmla="*/ 0 h 1861"/>
                  <a:gd name="T2" fmla="*/ 256 w 646"/>
                  <a:gd name="T3" fmla="*/ 94 h 1861"/>
                  <a:gd name="T4" fmla="*/ 527 w 646"/>
                  <a:gd name="T5" fmla="*/ 214 h 1861"/>
                  <a:gd name="T6" fmla="*/ 792 w 646"/>
                  <a:gd name="T7" fmla="*/ 355 h 1861"/>
                  <a:gd name="T8" fmla="*/ 1048 w 646"/>
                  <a:gd name="T9" fmla="*/ 536 h 1861"/>
                  <a:gd name="T10" fmla="*/ 1300 w 646"/>
                  <a:gd name="T11" fmla="*/ 731 h 1861"/>
                  <a:gd name="T12" fmla="*/ 1548 w 646"/>
                  <a:gd name="T13" fmla="*/ 968 h 1861"/>
                  <a:gd name="T14" fmla="*/ 1791 w 646"/>
                  <a:gd name="T15" fmla="*/ 1224 h 1861"/>
                  <a:gd name="T16" fmla="*/ 2027 w 646"/>
                  <a:gd name="T17" fmla="*/ 1505 h 1861"/>
                  <a:gd name="T18" fmla="*/ 2249 w 646"/>
                  <a:gd name="T19" fmla="*/ 1817 h 1861"/>
                  <a:gd name="T20" fmla="*/ 2461 w 646"/>
                  <a:gd name="T21" fmla="*/ 2146 h 1861"/>
                  <a:gd name="T22" fmla="*/ 2655 w 646"/>
                  <a:gd name="T23" fmla="*/ 2498 h 1861"/>
                  <a:gd name="T24" fmla="*/ 2829 w 646"/>
                  <a:gd name="T25" fmla="*/ 2882 h 1861"/>
                  <a:gd name="T26" fmla="*/ 2986 w 646"/>
                  <a:gd name="T27" fmla="*/ 3280 h 1861"/>
                  <a:gd name="T28" fmla="*/ 3131 w 646"/>
                  <a:gd name="T29" fmla="*/ 3709 h 1861"/>
                  <a:gd name="T30" fmla="*/ 3253 w 646"/>
                  <a:gd name="T31" fmla="*/ 4157 h 1861"/>
                  <a:gd name="T32" fmla="*/ 3339 w 646"/>
                  <a:gd name="T33" fmla="*/ 4618 h 1861"/>
                  <a:gd name="T34" fmla="*/ 3410 w 646"/>
                  <a:gd name="T35" fmla="*/ 5104 h 1861"/>
                  <a:gd name="T36" fmla="*/ 3456 w 646"/>
                  <a:gd name="T37" fmla="*/ 5610 h 1861"/>
                  <a:gd name="T38" fmla="*/ 3475 w 646"/>
                  <a:gd name="T39" fmla="*/ 6131 h 1861"/>
                  <a:gd name="T40" fmla="*/ 3463 w 646"/>
                  <a:gd name="T41" fmla="*/ 6673 h 1861"/>
                  <a:gd name="T42" fmla="*/ 3423 w 646"/>
                  <a:gd name="T43" fmla="*/ 7164 h 1861"/>
                  <a:gd name="T44" fmla="*/ 3351 w 646"/>
                  <a:gd name="T45" fmla="*/ 7653 h 1861"/>
                  <a:gd name="T46" fmla="*/ 3268 w 646"/>
                  <a:gd name="T47" fmla="*/ 8115 h 1861"/>
                  <a:gd name="T48" fmla="*/ 3147 w 646"/>
                  <a:gd name="T49" fmla="*/ 8557 h 1861"/>
                  <a:gd name="T50" fmla="*/ 3018 w 646"/>
                  <a:gd name="T51" fmla="*/ 8975 h 1861"/>
                  <a:gd name="T52" fmla="*/ 2868 w 646"/>
                  <a:gd name="T53" fmla="*/ 9373 h 1861"/>
                  <a:gd name="T54" fmla="*/ 2690 w 646"/>
                  <a:gd name="T55" fmla="*/ 9746 h 1861"/>
                  <a:gd name="T56" fmla="*/ 2508 w 646"/>
                  <a:gd name="T57" fmla="*/ 10104 h 1861"/>
                  <a:gd name="T58" fmla="*/ 2303 w 646"/>
                  <a:gd name="T59" fmla="*/ 10436 h 1861"/>
                  <a:gd name="T60" fmla="*/ 2085 w 646"/>
                  <a:gd name="T61" fmla="*/ 10735 h 1861"/>
                  <a:gd name="T62" fmla="*/ 1854 w 646"/>
                  <a:gd name="T63" fmla="*/ 11016 h 1861"/>
                  <a:gd name="T64" fmla="*/ 1625 w 646"/>
                  <a:gd name="T65" fmla="*/ 11274 h 1861"/>
                  <a:gd name="T66" fmla="*/ 1370 w 646"/>
                  <a:gd name="T67" fmla="*/ 11501 h 1861"/>
                  <a:gd name="T68" fmla="*/ 1106 w 646"/>
                  <a:gd name="T69" fmla="*/ 11716 h 1861"/>
                  <a:gd name="T70" fmla="*/ 838 w 646"/>
                  <a:gd name="T71" fmla="*/ 11894 h 1861"/>
                  <a:gd name="T72" fmla="*/ 557 w 646"/>
                  <a:gd name="T73" fmla="*/ 12045 h 1861"/>
                  <a:gd name="T74" fmla="*/ 284 w 646"/>
                  <a:gd name="T75" fmla="*/ 12178 h 1861"/>
                  <a:gd name="T76" fmla="*/ 0 w 646"/>
                  <a:gd name="T77" fmla="*/ 12277 h 1861"/>
                  <a:gd name="T78" fmla="*/ 0 w 646"/>
                  <a:gd name="T79" fmla="*/ 0 h 186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46"/>
                  <a:gd name="T121" fmla="*/ 0 h 1861"/>
                  <a:gd name="T122" fmla="*/ 646 w 646"/>
                  <a:gd name="T123" fmla="*/ 1861 h 186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FDBD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buSzPct val="100000"/>
                  <a:buFont typeface="Times New Roman" pitchFamily="18" charset="0"/>
                  <a:buNone/>
                </a:pPr>
                <a:endParaRPr lang="zh-CN" altLang="en-US"/>
              </a:p>
            </p:txBody>
          </p:sp>
          <p:sp>
            <p:nvSpPr>
              <p:cNvPr id="129047" name="Freeform 25"/>
              <p:cNvSpPr>
                <a:spLocks/>
              </p:cNvSpPr>
              <p:nvPr/>
            </p:nvSpPr>
            <p:spPr bwMode="gray">
              <a:xfrm rot="-6677128">
                <a:off x="3071" y="289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370 w 646"/>
                  <a:gd name="T3" fmla="*/ 111 h 1861"/>
                  <a:gd name="T4" fmla="*/ 761 w 646"/>
                  <a:gd name="T5" fmla="*/ 253 h 1861"/>
                  <a:gd name="T6" fmla="*/ 1145 w 646"/>
                  <a:gd name="T7" fmla="*/ 420 h 1861"/>
                  <a:gd name="T8" fmla="*/ 1515 w 646"/>
                  <a:gd name="T9" fmla="*/ 634 h 1861"/>
                  <a:gd name="T10" fmla="*/ 1879 w 646"/>
                  <a:gd name="T11" fmla="*/ 865 h 1861"/>
                  <a:gd name="T12" fmla="*/ 2237 w 646"/>
                  <a:gd name="T13" fmla="*/ 1145 h 1861"/>
                  <a:gd name="T14" fmla="*/ 2590 w 646"/>
                  <a:gd name="T15" fmla="*/ 1449 h 1861"/>
                  <a:gd name="T16" fmla="*/ 2930 w 646"/>
                  <a:gd name="T17" fmla="*/ 1781 h 1861"/>
                  <a:gd name="T18" fmla="*/ 3252 w 646"/>
                  <a:gd name="T19" fmla="*/ 2150 h 1861"/>
                  <a:gd name="T20" fmla="*/ 3558 w 646"/>
                  <a:gd name="T21" fmla="*/ 2540 h 1861"/>
                  <a:gd name="T22" fmla="*/ 3838 w 646"/>
                  <a:gd name="T23" fmla="*/ 2956 h 1861"/>
                  <a:gd name="T24" fmla="*/ 4090 w 646"/>
                  <a:gd name="T25" fmla="*/ 3411 h 1861"/>
                  <a:gd name="T26" fmla="*/ 4317 w 646"/>
                  <a:gd name="T27" fmla="*/ 3881 h 1861"/>
                  <a:gd name="T28" fmla="*/ 4527 w 646"/>
                  <a:gd name="T29" fmla="*/ 4390 h 1861"/>
                  <a:gd name="T30" fmla="*/ 4703 w 646"/>
                  <a:gd name="T31" fmla="*/ 4920 h 1861"/>
                  <a:gd name="T32" fmla="*/ 4827 w 646"/>
                  <a:gd name="T33" fmla="*/ 5465 h 1861"/>
                  <a:gd name="T34" fmla="*/ 4931 w 646"/>
                  <a:gd name="T35" fmla="*/ 6041 h 1861"/>
                  <a:gd name="T36" fmla="*/ 4996 w 646"/>
                  <a:gd name="T37" fmla="*/ 6639 h 1861"/>
                  <a:gd name="T38" fmla="*/ 5024 w 646"/>
                  <a:gd name="T39" fmla="*/ 7256 h 1861"/>
                  <a:gd name="T40" fmla="*/ 5007 w 646"/>
                  <a:gd name="T41" fmla="*/ 7897 h 1861"/>
                  <a:gd name="T42" fmla="*/ 4949 w 646"/>
                  <a:gd name="T43" fmla="*/ 8479 h 1861"/>
                  <a:gd name="T44" fmla="*/ 4845 w 646"/>
                  <a:gd name="T45" fmla="*/ 9057 h 1861"/>
                  <a:gd name="T46" fmla="*/ 4724 w 646"/>
                  <a:gd name="T47" fmla="*/ 9604 h 1861"/>
                  <a:gd name="T48" fmla="*/ 4550 w 646"/>
                  <a:gd name="T49" fmla="*/ 10128 h 1861"/>
                  <a:gd name="T50" fmla="*/ 4364 w 646"/>
                  <a:gd name="T51" fmla="*/ 10622 h 1861"/>
                  <a:gd name="T52" fmla="*/ 4146 w 646"/>
                  <a:gd name="T53" fmla="*/ 11093 h 1861"/>
                  <a:gd name="T54" fmla="*/ 3889 w 646"/>
                  <a:gd name="T55" fmla="*/ 11534 h 1861"/>
                  <a:gd name="T56" fmla="*/ 3626 w 646"/>
                  <a:gd name="T57" fmla="*/ 11958 h 1861"/>
                  <a:gd name="T58" fmla="*/ 3330 w 646"/>
                  <a:gd name="T59" fmla="*/ 12351 h 1861"/>
                  <a:gd name="T60" fmla="*/ 3015 w 646"/>
                  <a:gd name="T61" fmla="*/ 12705 h 1861"/>
                  <a:gd name="T62" fmla="*/ 2681 w 646"/>
                  <a:gd name="T63" fmla="*/ 13038 h 1861"/>
                  <a:gd name="T64" fmla="*/ 2349 w 646"/>
                  <a:gd name="T65" fmla="*/ 13342 h 1861"/>
                  <a:gd name="T66" fmla="*/ 1980 w 646"/>
                  <a:gd name="T67" fmla="*/ 13612 h 1861"/>
                  <a:gd name="T68" fmla="*/ 1599 w 646"/>
                  <a:gd name="T69" fmla="*/ 13865 h 1861"/>
                  <a:gd name="T70" fmla="*/ 1212 w 646"/>
                  <a:gd name="T71" fmla="*/ 14076 h 1861"/>
                  <a:gd name="T72" fmla="*/ 806 w 646"/>
                  <a:gd name="T73" fmla="*/ 14256 h 1861"/>
                  <a:gd name="T74" fmla="*/ 410 w 646"/>
                  <a:gd name="T75" fmla="*/ 14413 h 1861"/>
                  <a:gd name="T76" fmla="*/ 0 w 646"/>
                  <a:gd name="T77" fmla="*/ 14529 h 1861"/>
                  <a:gd name="T78" fmla="*/ 0 w 646"/>
                  <a:gd name="T79" fmla="*/ 0 h 186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46"/>
                  <a:gd name="T121" fmla="*/ 0 h 1861"/>
                  <a:gd name="T122" fmla="*/ 646 w 646"/>
                  <a:gd name="T123" fmla="*/ 1861 h 186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FDBD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buSzPct val="100000"/>
                  <a:buFont typeface="Times New Roman" pitchFamily="18" charset="0"/>
                  <a:buNone/>
                </a:pPr>
                <a:endParaRPr lang="zh-CN" altLang="en-US"/>
              </a:p>
            </p:txBody>
          </p:sp>
        </p:grpSp>
        <p:grpSp>
          <p:nvGrpSpPr>
            <p:cNvPr id="129038" name="Group 26"/>
            <p:cNvGrpSpPr>
              <a:grpSpLocks/>
            </p:cNvGrpSpPr>
            <p:nvPr/>
          </p:nvGrpSpPr>
          <p:grpSpPr bwMode="auto">
            <a:xfrm>
              <a:off x="2249" y="1821"/>
              <a:ext cx="1754" cy="1034"/>
              <a:chOff x="1430" y="1765"/>
              <a:chExt cx="3491" cy="2060"/>
            </a:xfrm>
          </p:grpSpPr>
          <p:sp>
            <p:nvSpPr>
              <p:cNvPr id="129043" name="Oval 27"/>
              <p:cNvSpPr>
                <a:spLocks noChangeArrowheads="1"/>
              </p:cNvSpPr>
              <p:nvPr/>
            </p:nvSpPr>
            <p:spPr bwMode="gray">
              <a:xfrm>
                <a:off x="1430" y="1765"/>
                <a:ext cx="3491" cy="2060"/>
              </a:xfrm>
              <a:prstGeom prst="ellipse">
                <a:avLst/>
              </a:prstGeom>
              <a:gradFill rotWithShape="1">
                <a:gsLst>
                  <a:gs pos="0">
                    <a:srgbClr val="F14343"/>
                  </a:gs>
                  <a:gs pos="100000">
                    <a:srgbClr val="922929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SzPct val="100000"/>
                  <a:buFont typeface="Times New Roman" pitchFamily="18" charset="0"/>
                  <a:buNone/>
                </a:pPr>
                <a:endParaRPr lang="zh-CN" altLang="en-US"/>
              </a:p>
            </p:txBody>
          </p:sp>
          <p:sp>
            <p:nvSpPr>
              <p:cNvPr id="129044" name="Freeform 28"/>
              <p:cNvSpPr>
                <a:spLocks/>
              </p:cNvSpPr>
              <p:nvPr/>
            </p:nvSpPr>
            <p:spPr bwMode="gray">
              <a:xfrm>
                <a:off x="2008" y="1948"/>
                <a:ext cx="1496" cy="634"/>
              </a:xfrm>
              <a:custGeom>
                <a:avLst/>
                <a:gdLst>
                  <a:gd name="T0" fmla="*/ 3106 w 1321"/>
                  <a:gd name="T1" fmla="*/ 177 h 712"/>
                  <a:gd name="T2" fmla="*/ 3146 w 1321"/>
                  <a:gd name="T3" fmla="*/ 197 h 712"/>
                  <a:gd name="T4" fmla="*/ 3155 w 1321"/>
                  <a:gd name="T5" fmla="*/ 214 h 712"/>
                  <a:gd name="T6" fmla="*/ 3139 w 1321"/>
                  <a:gd name="T7" fmla="*/ 229 h 712"/>
                  <a:gd name="T8" fmla="*/ 3102 w 1321"/>
                  <a:gd name="T9" fmla="*/ 243 h 712"/>
                  <a:gd name="T10" fmla="*/ 3040 w 1321"/>
                  <a:gd name="T11" fmla="*/ 257 h 712"/>
                  <a:gd name="T12" fmla="*/ 2960 w 1321"/>
                  <a:gd name="T13" fmla="*/ 268 h 712"/>
                  <a:gd name="T14" fmla="*/ 2855 w 1321"/>
                  <a:gd name="T15" fmla="*/ 279 h 712"/>
                  <a:gd name="T16" fmla="*/ 2741 w 1321"/>
                  <a:gd name="T17" fmla="*/ 289 h 712"/>
                  <a:gd name="T18" fmla="*/ 2610 w 1321"/>
                  <a:gd name="T19" fmla="*/ 296 h 712"/>
                  <a:gd name="T20" fmla="*/ 2463 w 1321"/>
                  <a:gd name="T21" fmla="*/ 303 h 712"/>
                  <a:gd name="T22" fmla="*/ 2310 w 1321"/>
                  <a:gd name="T23" fmla="*/ 307 h 712"/>
                  <a:gd name="T24" fmla="*/ 2139 w 1321"/>
                  <a:gd name="T25" fmla="*/ 313 h 712"/>
                  <a:gd name="T26" fmla="*/ 1969 w 1321"/>
                  <a:gd name="T27" fmla="*/ 315 h 712"/>
                  <a:gd name="T28" fmla="*/ 1898 w 1321"/>
                  <a:gd name="T29" fmla="*/ 316 h 712"/>
                  <a:gd name="T30" fmla="*/ 1138 w 1321"/>
                  <a:gd name="T31" fmla="*/ 316 h 712"/>
                  <a:gd name="T32" fmla="*/ 1129 w 1321"/>
                  <a:gd name="T33" fmla="*/ 316 h 712"/>
                  <a:gd name="T34" fmla="*/ 976 w 1321"/>
                  <a:gd name="T35" fmla="*/ 314 h 712"/>
                  <a:gd name="T36" fmla="*/ 831 w 1321"/>
                  <a:gd name="T37" fmla="*/ 313 h 712"/>
                  <a:gd name="T38" fmla="*/ 691 w 1321"/>
                  <a:gd name="T39" fmla="*/ 309 h 712"/>
                  <a:gd name="T40" fmla="*/ 561 w 1321"/>
                  <a:gd name="T41" fmla="*/ 306 h 712"/>
                  <a:gd name="T42" fmla="*/ 446 w 1321"/>
                  <a:gd name="T43" fmla="*/ 300 h 712"/>
                  <a:gd name="T44" fmla="*/ 337 w 1321"/>
                  <a:gd name="T45" fmla="*/ 293 h 712"/>
                  <a:gd name="T46" fmla="*/ 243 w 1321"/>
                  <a:gd name="T47" fmla="*/ 288 h 712"/>
                  <a:gd name="T48" fmla="*/ 161 w 1321"/>
                  <a:gd name="T49" fmla="*/ 280 h 712"/>
                  <a:gd name="T50" fmla="*/ 95 w 1321"/>
                  <a:gd name="T51" fmla="*/ 270 h 712"/>
                  <a:gd name="T52" fmla="*/ 42 w 1321"/>
                  <a:gd name="T53" fmla="*/ 258 h 712"/>
                  <a:gd name="T54" fmla="*/ 14 w 1321"/>
                  <a:gd name="T55" fmla="*/ 246 h 712"/>
                  <a:gd name="T56" fmla="*/ 0 w 1321"/>
                  <a:gd name="T57" fmla="*/ 232 h 712"/>
                  <a:gd name="T58" fmla="*/ 0 w 1321"/>
                  <a:gd name="T59" fmla="*/ 231 h 712"/>
                  <a:gd name="T60" fmla="*/ 11 w 1321"/>
                  <a:gd name="T61" fmla="*/ 215 h 712"/>
                  <a:gd name="T62" fmla="*/ 37 w 1321"/>
                  <a:gd name="T63" fmla="*/ 198 h 712"/>
                  <a:gd name="T64" fmla="*/ 123 w 1321"/>
                  <a:gd name="T65" fmla="*/ 164 h 712"/>
                  <a:gd name="T66" fmla="*/ 223 w 1321"/>
                  <a:gd name="T67" fmla="*/ 133 h 712"/>
                  <a:gd name="T68" fmla="*/ 350 w 1321"/>
                  <a:gd name="T69" fmla="*/ 105 h 712"/>
                  <a:gd name="T70" fmla="*/ 488 w 1321"/>
                  <a:gd name="T71" fmla="*/ 78 h 712"/>
                  <a:gd name="T72" fmla="*/ 647 w 1321"/>
                  <a:gd name="T73" fmla="*/ 54 h 712"/>
                  <a:gd name="T74" fmla="*/ 814 w 1321"/>
                  <a:gd name="T75" fmla="*/ 37 h 712"/>
                  <a:gd name="T76" fmla="*/ 990 w 1321"/>
                  <a:gd name="T77" fmla="*/ 20 h 712"/>
                  <a:gd name="T78" fmla="*/ 1189 w 1321"/>
                  <a:gd name="T79" fmla="*/ 10 h 712"/>
                  <a:gd name="T80" fmla="*/ 1388 w 1321"/>
                  <a:gd name="T81" fmla="*/ 4 h 712"/>
                  <a:gd name="T82" fmla="*/ 1591 w 1321"/>
                  <a:gd name="T83" fmla="*/ 0 h 712"/>
                  <a:gd name="T84" fmla="*/ 1591 w 1321"/>
                  <a:gd name="T85" fmla="*/ 0 h 712"/>
                  <a:gd name="T86" fmla="*/ 1813 w 1321"/>
                  <a:gd name="T87" fmla="*/ 4 h 712"/>
                  <a:gd name="T88" fmla="*/ 2024 w 1321"/>
                  <a:gd name="T89" fmla="*/ 10 h 712"/>
                  <a:gd name="T90" fmla="*/ 2225 w 1321"/>
                  <a:gd name="T91" fmla="*/ 23 h 712"/>
                  <a:gd name="T92" fmla="*/ 2413 w 1321"/>
                  <a:gd name="T93" fmla="*/ 40 h 712"/>
                  <a:gd name="T94" fmla="*/ 2584 w 1321"/>
                  <a:gd name="T95" fmla="*/ 61 h 712"/>
                  <a:gd name="T96" fmla="*/ 2743 w 1321"/>
                  <a:gd name="T97" fmla="*/ 86 h 712"/>
                  <a:gd name="T98" fmla="*/ 2884 w 1321"/>
                  <a:gd name="T99" fmla="*/ 113 h 712"/>
                  <a:gd name="T100" fmla="*/ 3007 w 1321"/>
                  <a:gd name="T101" fmla="*/ 144 h 712"/>
                  <a:gd name="T102" fmla="*/ 3106 w 1321"/>
                  <a:gd name="T103" fmla="*/ 177 h 712"/>
                  <a:gd name="T104" fmla="*/ 3106 w 1321"/>
                  <a:gd name="T105" fmla="*/ 177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buSzPct val="100000"/>
                  <a:buFont typeface="Times New Roman" pitchFamily="18" charset="0"/>
                  <a:buNone/>
                </a:pPr>
                <a:endParaRPr lang="zh-CN" altLang="en-US"/>
              </a:p>
            </p:txBody>
          </p:sp>
        </p:grpSp>
        <p:sp>
          <p:nvSpPr>
            <p:cNvPr id="15" name="Text Box 29"/>
            <p:cNvSpPr txBox="1">
              <a:spLocks noChangeArrowheads="1"/>
            </p:cNvSpPr>
            <p:nvPr/>
          </p:nvSpPr>
          <p:spPr bwMode="gray">
            <a:xfrm>
              <a:off x="2178" y="1997"/>
              <a:ext cx="1949" cy="5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2800" dirty="0">
                  <a:ln w="12700">
                    <a:solidFill>
                      <a:schemeClr val="tx1"/>
                    </a:solidFill>
                  </a:ln>
                  <a:solidFill>
                    <a:srgbClr val="000000"/>
                  </a:solidFill>
                  <a:latin typeface="+mn-ea"/>
                  <a:ea typeface="+mn-ea"/>
                </a:rPr>
                <a:t>“阿拉伯之春”</a:t>
              </a:r>
              <a:endParaRPr lang="en-US" altLang="zh-CN" sz="2800" dirty="0">
                <a:ln w="12700">
                  <a:solidFill>
                    <a:schemeClr val="tx1"/>
                  </a:solidFill>
                </a:ln>
                <a:solidFill>
                  <a:srgbClr val="000000"/>
                </a:solidFill>
                <a:latin typeface="+mn-ea"/>
                <a:ea typeface="+mn-ea"/>
              </a:endParaRPr>
            </a:p>
            <a:p>
              <a:pPr algn="ctr" eaLnBrk="0" hangingPunct="0"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2800" dirty="0">
                  <a:ln w="12700">
                    <a:solidFill>
                      <a:schemeClr val="tx1"/>
                    </a:solidFill>
                  </a:ln>
                  <a:solidFill>
                    <a:srgbClr val="000000"/>
                  </a:solidFill>
                  <a:latin typeface="+mn-ea"/>
                  <a:ea typeface="+mn-ea"/>
                </a:rPr>
                <a:t>横扫西亚北非</a:t>
              </a:r>
              <a:endParaRPr lang="en-US" altLang="zh-CN" sz="2800" dirty="0">
                <a:ln w="12700">
                  <a:solidFill>
                    <a:schemeClr val="tx1"/>
                  </a:solidFill>
                </a:ln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sp>
          <p:nvSpPr>
            <p:cNvPr id="16" name="Text Box 30"/>
            <p:cNvSpPr txBox="1">
              <a:spLocks noChangeArrowheads="1"/>
            </p:cNvSpPr>
            <p:nvPr/>
          </p:nvSpPr>
          <p:spPr bwMode="auto">
            <a:xfrm>
              <a:off x="1973" y="3008"/>
              <a:ext cx="1586" cy="57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r"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2800" dirty="0" smtClean="0">
                  <a:solidFill>
                    <a:srgbClr val="000000"/>
                  </a:solidFill>
                  <a:latin typeface="+mn-ea"/>
                  <a:ea typeface="+mn-ea"/>
                </a:rPr>
                <a:t>巴林</a:t>
              </a:r>
              <a:r>
                <a:rPr lang="zh-CN" altLang="en-US" sz="2800" dirty="0">
                  <a:solidFill>
                    <a:srgbClr val="000000"/>
                  </a:solidFill>
                  <a:latin typeface="+mn-ea"/>
                  <a:ea typeface="+mn-ea"/>
                </a:rPr>
                <a:t>、</a:t>
              </a:r>
              <a:r>
                <a:rPr lang="zh-CN" altLang="en-US" sz="2800" dirty="0" smtClean="0">
                  <a:solidFill>
                    <a:srgbClr val="000000"/>
                  </a:solidFill>
                  <a:latin typeface="+mn-ea"/>
                  <a:ea typeface="+mn-ea"/>
                </a:rPr>
                <a:t>阿曼及沙特动乱</a:t>
              </a:r>
              <a:endParaRPr lang="en-US" altLang="zh-CN" sz="2800" dirty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sp>
          <p:nvSpPr>
            <p:cNvPr id="17" name="Text Box 31"/>
            <p:cNvSpPr txBox="1">
              <a:spLocks noChangeArrowheads="1"/>
            </p:cNvSpPr>
            <p:nvPr/>
          </p:nvSpPr>
          <p:spPr bwMode="auto">
            <a:xfrm>
              <a:off x="3646" y="1414"/>
              <a:ext cx="906" cy="55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2800" dirty="0" smtClean="0">
                  <a:solidFill>
                    <a:srgbClr val="000000"/>
                  </a:solidFill>
                  <a:latin typeface="+mn-ea"/>
                  <a:ea typeface="+mn-ea"/>
                </a:rPr>
                <a:t>利比亚</a:t>
              </a:r>
              <a:endParaRPr lang="en-US" altLang="zh-CN" sz="2800" dirty="0" smtClean="0">
                <a:solidFill>
                  <a:srgbClr val="000000"/>
                </a:solidFill>
                <a:latin typeface="+mn-ea"/>
                <a:ea typeface="+mn-ea"/>
              </a:endParaRPr>
            </a:p>
            <a:p>
              <a:pPr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2800" dirty="0" smtClean="0">
                  <a:solidFill>
                    <a:srgbClr val="000000"/>
                  </a:solidFill>
                  <a:latin typeface="+mn-ea"/>
                  <a:ea typeface="+mn-ea"/>
                </a:rPr>
                <a:t>战争</a:t>
              </a:r>
              <a:endParaRPr lang="en-US" altLang="zh-CN" sz="2800" dirty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sp>
          <p:nvSpPr>
            <p:cNvPr id="18" name="Text Box 32"/>
            <p:cNvSpPr txBox="1">
              <a:spLocks noChangeArrowheads="1"/>
            </p:cNvSpPr>
            <p:nvPr/>
          </p:nvSpPr>
          <p:spPr bwMode="auto">
            <a:xfrm>
              <a:off x="1144" y="1598"/>
              <a:ext cx="1456" cy="5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2800" dirty="0" smtClean="0">
                  <a:solidFill>
                    <a:srgbClr val="000000"/>
                  </a:solidFill>
                  <a:latin typeface="+mn-ea"/>
                  <a:ea typeface="+mn-ea"/>
                </a:rPr>
                <a:t>阿尔及利亚动乱</a:t>
              </a:r>
              <a:endParaRPr lang="en-US" altLang="zh-CN" sz="2800" dirty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</p:grpSp>
      <p:pic>
        <p:nvPicPr>
          <p:cNvPr id="4098" name="Picture 2" descr="C:\Documents and Settings\yjj\桌面\图片\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6700" y="2759075"/>
            <a:ext cx="5067300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111750" y="1816100"/>
            <a:ext cx="3775075" cy="522288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</a:pP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战争中毁坏的石油设施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1" descr="E:\pictures\green-world.jpg"/>
          <p:cNvPicPr>
            <a:picLocks noChangeAspect="1" noChangeArrowheads="1"/>
          </p:cNvPicPr>
          <p:nvPr/>
        </p:nvPicPr>
        <p:blipFill>
          <a:blip r:embed="rId3" cstate="print"/>
          <a:srcRect l="7552" t="4790" r="10156" b="10986"/>
          <a:stretch>
            <a:fillRect/>
          </a:stretch>
        </p:blipFill>
        <p:spPr bwMode="auto">
          <a:xfrm>
            <a:off x="12700" y="0"/>
            <a:ext cx="1763713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8316913" y="1101725"/>
            <a:ext cx="827087" cy="57562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6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141317" name="Picture 2" descr="C:\Documents and Settings\lyl\桌面\edr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8475" y="5373688"/>
            <a:ext cx="229552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32025" y="-126395"/>
            <a:ext cx="58197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buSzPct val="100000"/>
              <a:buFont typeface="Times New Roman" pitchFamily="18" charset="0"/>
              <a:buNone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西亚北非局势动荡增加中国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algn="ctr" eaLnBrk="0" hangingPunct="0">
              <a:buSzPct val="100000"/>
              <a:buFont typeface="Times New Roman" pitchFamily="18" charset="0"/>
              <a:buNone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能源安全所面临的风险</a:t>
            </a:r>
          </a:p>
        </p:txBody>
      </p:sp>
      <p:graphicFrame>
        <p:nvGraphicFramePr>
          <p:cNvPr id="11" name="图示 10"/>
          <p:cNvGraphicFramePr/>
          <p:nvPr/>
        </p:nvGraphicFramePr>
        <p:xfrm>
          <a:off x="5022050" y="1403774"/>
          <a:ext cx="4100910" cy="4905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3175" y="1524000"/>
            <a:ext cx="49990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700" y="3352800"/>
            <a:ext cx="4962525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3" name="Picture 1" descr="E:\pictures\green-world.jpg"/>
          <p:cNvPicPr>
            <a:picLocks noChangeAspect="1" noChangeArrowheads="1"/>
          </p:cNvPicPr>
          <p:nvPr/>
        </p:nvPicPr>
        <p:blipFill>
          <a:blip r:embed="rId2" cstate="print"/>
          <a:srcRect l="7552" t="4790" r="10156" b="10986"/>
          <a:stretch>
            <a:fillRect/>
          </a:stretch>
        </p:blipFill>
        <p:spPr bwMode="auto">
          <a:xfrm>
            <a:off x="0" y="0"/>
            <a:ext cx="1763713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124075" y="981075"/>
            <a:ext cx="7019925" cy="1206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16913" y="1101725"/>
            <a:ext cx="827087" cy="57562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6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156676" name="Picture 2" descr="C:\Documents and Settings\lyl\桌面\edr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8475" y="5373688"/>
            <a:ext cx="229552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3" y="6308725"/>
            <a:ext cx="1979612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39950" y="334963"/>
            <a:ext cx="480218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加快石油储备体系建设</a:t>
            </a:r>
          </a:p>
        </p:txBody>
      </p:sp>
      <p:grpSp>
        <p:nvGrpSpPr>
          <p:cNvPr id="10" name="组合 6"/>
          <p:cNvGrpSpPr>
            <a:grpSpLocks/>
          </p:cNvGrpSpPr>
          <p:nvPr/>
        </p:nvGrpSpPr>
        <p:grpSpPr bwMode="auto">
          <a:xfrm>
            <a:off x="4706938" y="1538288"/>
            <a:ext cx="3465512" cy="4140200"/>
            <a:chOff x="2" y="2006600"/>
            <a:chExt cx="7150098" cy="4135543"/>
          </a:xfrm>
        </p:grpSpPr>
        <p:grpSp>
          <p:nvGrpSpPr>
            <p:cNvPr id="156682" name="Group 16"/>
            <p:cNvGrpSpPr>
              <a:grpSpLocks/>
            </p:cNvGrpSpPr>
            <p:nvPr/>
          </p:nvGrpSpPr>
          <p:grpSpPr bwMode="auto">
            <a:xfrm flipH="1">
              <a:off x="2" y="2006600"/>
              <a:ext cx="7150098" cy="4135543"/>
              <a:chOff x="1514" y="1970"/>
              <a:chExt cx="3305" cy="1582"/>
            </a:xfrm>
          </p:grpSpPr>
          <p:sp>
            <p:nvSpPr>
              <p:cNvPr id="156686" name="Freeform 19"/>
              <p:cNvSpPr>
                <a:spLocks/>
              </p:cNvSpPr>
              <p:nvPr/>
            </p:nvSpPr>
            <p:spPr bwMode="gray">
              <a:xfrm>
                <a:off x="4452" y="1970"/>
                <a:ext cx="363" cy="530"/>
              </a:xfrm>
              <a:custGeom>
                <a:avLst/>
                <a:gdLst>
                  <a:gd name="T0" fmla="*/ 308 w 308"/>
                  <a:gd name="T1" fmla="*/ 120 h 442"/>
                  <a:gd name="T2" fmla="*/ 0 w 308"/>
                  <a:gd name="T3" fmla="*/ 442 h 442"/>
                  <a:gd name="T4" fmla="*/ 0 w 308"/>
                  <a:gd name="T5" fmla="*/ 286 h 442"/>
                  <a:gd name="T6" fmla="*/ 308 w 308"/>
                  <a:gd name="T7" fmla="*/ 0 h 442"/>
                  <a:gd name="T8" fmla="*/ 308 w 308"/>
                  <a:gd name="T9" fmla="*/ 120 h 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442"/>
                  <a:gd name="T17" fmla="*/ 308 w 308"/>
                  <a:gd name="T18" fmla="*/ 442 h 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442">
                    <a:moveTo>
                      <a:pt x="308" y="120"/>
                    </a:moveTo>
                    <a:lnTo>
                      <a:pt x="0" y="442"/>
                    </a:lnTo>
                    <a:lnTo>
                      <a:pt x="0" y="286"/>
                    </a:lnTo>
                    <a:lnTo>
                      <a:pt x="308" y="0"/>
                    </a:lnTo>
                    <a:lnTo>
                      <a:pt x="308" y="120"/>
                    </a:lnTo>
                    <a:close/>
                  </a:path>
                </a:pathLst>
              </a:custGeom>
              <a:solidFill>
                <a:srgbClr val="159BFF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SzPct val="100000"/>
                  <a:buFont typeface="Times New Roman" pitchFamily="18" charset="0"/>
                  <a:buNone/>
                </a:pPr>
                <a:endParaRPr lang="zh-CN" altLang="en-US"/>
              </a:p>
            </p:txBody>
          </p:sp>
          <p:sp>
            <p:nvSpPr>
              <p:cNvPr id="156687" name="Freeform 20"/>
              <p:cNvSpPr>
                <a:spLocks/>
              </p:cNvSpPr>
              <p:nvPr/>
            </p:nvSpPr>
            <p:spPr bwMode="gray">
              <a:xfrm>
                <a:off x="2555" y="1970"/>
                <a:ext cx="2264" cy="340"/>
              </a:xfrm>
              <a:custGeom>
                <a:avLst/>
                <a:gdLst>
                  <a:gd name="T0" fmla="*/ 7109 w 1920"/>
                  <a:gd name="T1" fmla="*/ 1434 h 284"/>
                  <a:gd name="T2" fmla="*/ 0 w 1920"/>
                  <a:gd name="T3" fmla="*/ 1434 h 284"/>
                  <a:gd name="T4" fmla="*/ 1964 w 1920"/>
                  <a:gd name="T5" fmla="*/ 0 h 284"/>
                  <a:gd name="T6" fmla="*/ 8462 w 1920"/>
                  <a:gd name="T7" fmla="*/ 0 h 284"/>
                  <a:gd name="T8" fmla="*/ 7109 w 1920"/>
                  <a:gd name="T9" fmla="*/ 1434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0"/>
                  <a:gd name="T16" fmla="*/ 0 h 284"/>
                  <a:gd name="T17" fmla="*/ 1920 w 1920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0" h="284">
                    <a:moveTo>
                      <a:pt x="1612" y="284"/>
                    </a:moveTo>
                    <a:lnTo>
                      <a:pt x="0" y="284"/>
                    </a:lnTo>
                    <a:lnTo>
                      <a:pt x="446" y="0"/>
                    </a:lnTo>
                    <a:lnTo>
                      <a:pt x="1920" y="0"/>
                    </a:lnTo>
                    <a:lnTo>
                      <a:pt x="1612" y="284"/>
                    </a:lnTo>
                    <a:close/>
                  </a:path>
                </a:pathLst>
              </a:custGeom>
              <a:solidFill>
                <a:srgbClr val="159B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buSzPct val="100000"/>
                  <a:buFont typeface="Times New Roman" pitchFamily="18" charset="0"/>
                  <a:buNone/>
                </a:pPr>
                <a:endParaRPr lang="zh-CN" altLang="en-US"/>
              </a:p>
            </p:txBody>
          </p:sp>
          <p:sp>
            <p:nvSpPr>
              <p:cNvPr id="156688" name="Freeform 21"/>
              <p:cNvSpPr>
                <a:spLocks/>
              </p:cNvSpPr>
              <p:nvPr/>
            </p:nvSpPr>
            <p:spPr bwMode="gray">
              <a:xfrm>
                <a:off x="4086" y="2494"/>
                <a:ext cx="361" cy="532"/>
              </a:xfrm>
              <a:custGeom>
                <a:avLst/>
                <a:gdLst>
                  <a:gd name="T0" fmla="*/ 306 w 306"/>
                  <a:gd name="T1" fmla="*/ 122 h 444"/>
                  <a:gd name="T2" fmla="*/ 0 w 306"/>
                  <a:gd name="T3" fmla="*/ 444 h 444"/>
                  <a:gd name="T4" fmla="*/ 0 w 306"/>
                  <a:gd name="T5" fmla="*/ 286 h 444"/>
                  <a:gd name="T6" fmla="*/ 306 w 306"/>
                  <a:gd name="T7" fmla="*/ 0 h 444"/>
                  <a:gd name="T8" fmla="*/ 306 w 306"/>
                  <a:gd name="T9" fmla="*/ 122 h 4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444"/>
                  <a:gd name="T17" fmla="*/ 306 w 306"/>
                  <a:gd name="T18" fmla="*/ 444 h 4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444">
                    <a:moveTo>
                      <a:pt x="306" y="122"/>
                    </a:moveTo>
                    <a:lnTo>
                      <a:pt x="0" y="444"/>
                    </a:lnTo>
                    <a:lnTo>
                      <a:pt x="0" y="286"/>
                    </a:lnTo>
                    <a:lnTo>
                      <a:pt x="306" y="0"/>
                    </a:lnTo>
                    <a:lnTo>
                      <a:pt x="306" y="122"/>
                    </a:lnTo>
                    <a:close/>
                  </a:path>
                </a:pathLst>
              </a:custGeom>
              <a:solidFill>
                <a:srgbClr val="DEBAE2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SzPct val="100000"/>
                  <a:buFont typeface="Times New Roman" pitchFamily="18" charset="0"/>
                  <a:buNone/>
                </a:pPr>
                <a:endParaRPr lang="zh-CN" altLang="en-US"/>
              </a:p>
            </p:txBody>
          </p:sp>
          <p:sp>
            <p:nvSpPr>
              <p:cNvPr id="18" name="Freeform 22"/>
              <p:cNvSpPr>
                <a:spLocks/>
              </p:cNvSpPr>
              <p:nvPr/>
            </p:nvSpPr>
            <p:spPr bwMode="gray">
              <a:xfrm>
                <a:off x="3721" y="3019"/>
                <a:ext cx="365" cy="533"/>
              </a:xfrm>
              <a:custGeom>
                <a:avLst/>
                <a:gdLst/>
                <a:ahLst/>
                <a:cxnLst>
                  <a:cxn ang="0">
                    <a:pos x="308" y="122"/>
                  </a:cxn>
                  <a:cxn ang="0">
                    <a:pos x="0" y="444"/>
                  </a:cxn>
                  <a:cxn ang="0">
                    <a:pos x="0" y="286"/>
                  </a:cxn>
                  <a:cxn ang="0">
                    <a:pos x="308" y="0"/>
                  </a:cxn>
                  <a:cxn ang="0">
                    <a:pos x="308" y="122"/>
                  </a:cxn>
                </a:cxnLst>
                <a:rect l="0" t="0" r="r" b="b"/>
                <a:pathLst>
                  <a:path w="308" h="444">
                    <a:moveTo>
                      <a:pt x="308" y="122"/>
                    </a:moveTo>
                    <a:lnTo>
                      <a:pt x="0" y="444"/>
                    </a:lnTo>
                    <a:lnTo>
                      <a:pt x="0" y="286"/>
                    </a:lnTo>
                    <a:lnTo>
                      <a:pt x="308" y="0"/>
                    </a:lnTo>
                    <a:lnTo>
                      <a:pt x="308" y="122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buSzPct val="100000"/>
                  <a:buFont typeface="Times New Roman" pitchFamily="18" charset="0"/>
                  <a:buNone/>
                  <a:defRPr/>
                </a:pPr>
                <a:endParaRPr lang="zh-CN" altLang="en-US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19" name="Freeform 23"/>
              <p:cNvSpPr>
                <a:spLocks/>
              </p:cNvSpPr>
              <p:nvPr/>
            </p:nvSpPr>
            <p:spPr bwMode="gray">
              <a:xfrm>
                <a:off x="1516" y="3022"/>
                <a:ext cx="2571" cy="340"/>
              </a:xfrm>
              <a:custGeom>
                <a:avLst/>
                <a:gdLst>
                  <a:gd name="T0" fmla="*/ 7008 w 2180"/>
                  <a:gd name="T1" fmla="*/ 1198 h 284"/>
                  <a:gd name="T2" fmla="*/ 0 w 2180"/>
                  <a:gd name="T3" fmla="*/ 1198 h 284"/>
                  <a:gd name="T4" fmla="*/ 1668 w 2180"/>
                  <a:gd name="T5" fmla="*/ 0 h 284"/>
                  <a:gd name="T6" fmla="*/ 8158 w 2180"/>
                  <a:gd name="T7" fmla="*/ 0 h 284"/>
                  <a:gd name="T8" fmla="*/ 7008 w 2180"/>
                  <a:gd name="T9" fmla="*/ 1198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0"/>
                  <a:gd name="T16" fmla="*/ 0 h 284"/>
                  <a:gd name="T17" fmla="*/ 2180 w 2180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0" h="284">
                    <a:moveTo>
                      <a:pt x="1872" y="284"/>
                    </a:moveTo>
                    <a:lnTo>
                      <a:pt x="0" y="284"/>
                    </a:lnTo>
                    <a:lnTo>
                      <a:pt x="446" y="0"/>
                    </a:lnTo>
                    <a:lnTo>
                      <a:pt x="2180" y="0"/>
                    </a:lnTo>
                    <a:lnTo>
                      <a:pt x="1872" y="28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buSzPct val="100000"/>
                  <a:buFont typeface="Times New Roman" pitchFamily="18" charset="0"/>
                  <a:buNone/>
                  <a:defRPr/>
                </a:pPr>
                <a:endParaRPr lang="zh-CN" altLang="en-US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156691" name="Rectangle 26"/>
              <p:cNvSpPr>
                <a:spLocks noChangeArrowheads="1"/>
              </p:cNvSpPr>
              <p:nvPr/>
            </p:nvSpPr>
            <p:spPr bwMode="gray">
              <a:xfrm>
                <a:off x="2556" y="2310"/>
                <a:ext cx="1900" cy="188"/>
              </a:xfrm>
              <a:prstGeom prst="rect">
                <a:avLst/>
              </a:prstGeom>
              <a:solidFill>
                <a:srgbClr val="159B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buFont typeface="Times New Roman" pitchFamily="18" charset="0"/>
                  <a:buNone/>
                </a:pPr>
                <a:endParaRPr lang="en-US" altLang="zh-CN" sz="1600" b="1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156692" name="Freeform 27"/>
              <p:cNvSpPr>
                <a:spLocks/>
              </p:cNvSpPr>
              <p:nvPr/>
            </p:nvSpPr>
            <p:spPr bwMode="gray">
              <a:xfrm>
                <a:off x="2036" y="2494"/>
                <a:ext cx="2415" cy="343"/>
              </a:xfrm>
              <a:custGeom>
                <a:avLst/>
                <a:gdLst>
                  <a:gd name="T0" fmla="*/ 7680 w 2048"/>
                  <a:gd name="T1" fmla="*/ 1466 h 286"/>
                  <a:gd name="T2" fmla="*/ 0 w 2048"/>
                  <a:gd name="T3" fmla="*/ 1466 h 286"/>
                  <a:gd name="T4" fmla="*/ 1965 w 2048"/>
                  <a:gd name="T5" fmla="*/ 0 h 286"/>
                  <a:gd name="T6" fmla="*/ 9030 w 2048"/>
                  <a:gd name="T7" fmla="*/ 0 h 286"/>
                  <a:gd name="T8" fmla="*/ 7680 w 2048"/>
                  <a:gd name="T9" fmla="*/ 1466 h 2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8"/>
                  <a:gd name="T16" fmla="*/ 0 h 286"/>
                  <a:gd name="T17" fmla="*/ 2048 w 2048"/>
                  <a:gd name="T18" fmla="*/ 286 h 2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8" h="286">
                    <a:moveTo>
                      <a:pt x="1742" y="286"/>
                    </a:moveTo>
                    <a:lnTo>
                      <a:pt x="0" y="286"/>
                    </a:lnTo>
                    <a:lnTo>
                      <a:pt x="446" y="0"/>
                    </a:lnTo>
                    <a:lnTo>
                      <a:pt x="2048" y="0"/>
                    </a:lnTo>
                    <a:lnTo>
                      <a:pt x="1742" y="286"/>
                    </a:lnTo>
                    <a:close/>
                  </a:path>
                </a:pathLst>
              </a:custGeom>
              <a:solidFill>
                <a:srgbClr val="DEBA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buSzPct val="100000"/>
                  <a:buFont typeface="Times New Roman" pitchFamily="18" charset="0"/>
                  <a:buNone/>
                </a:pPr>
                <a:endParaRPr lang="zh-CN" altLang="en-US"/>
              </a:p>
            </p:txBody>
          </p:sp>
          <p:sp>
            <p:nvSpPr>
              <p:cNvPr id="156693" name="Rectangle 28"/>
              <p:cNvSpPr>
                <a:spLocks noChangeArrowheads="1"/>
              </p:cNvSpPr>
              <p:nvPr/>
            </p:nvSpPr>
            <p:spPr bwMode="gray">
              <a:xfrm>
                <a:off x="2038" y="2836"/>
                <a:ext cx="2055" cy="188"/>
              </a:xfrm>
              <a:prstGeom prst="rect">
                <a:avLst/>
              </a:prstGeom>
              <a:solidFill>
                <a:srgbClr val="DEBA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buSzPct val="100000"/>
                  <a:buFont typeface="Times New Roman" pitchFamily="18" charset="0"/>
                  <a:buNone/>
                </a:pPr>
                <a:endParaRPr lang="en-US" altLang="zh-CN" sz="1600" b="1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sp>
            <p:nvSpPr>
              <p:cNvPr id="23" name="Rectangle 29"/>
              <p:cNvSpPr>
                <a:spLocks noChangeArrowheads="1"/>
              </p:cNvSpPr>
              <p:nvPr/>
            </p:nvSpPr>
            <p:spPr bwMode="gray">
              <a:xfrm>
                <a:off x="1514" y="3363"/>
                <a:ext cx="2213" cy="187"/>
              </a:xfrm>
              <a:prstGeom prst="rect">
                <a:avLst/>
              </a:prstGeom>
              <a:solidFill>
                <a:schemeClr val="accent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buSzPct val="100000"/>
                  <a:buFont typeface="Times New Roman" pitchFamily="18" charset="0"/>
                  <a:buNone/>
                  <a:defRPr/>
                </a:pPr>
                <a:endParaRPr lang="en-US" altLang="zh-CN" sz="1600" b="1" dirty="0">
                  <a:solidFill>
                    <a:srgbClr val="FFFFFF"/>
                  </a:solidFill>
                  <a:latin typeface="Verdana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156683" name="TextBox 11"/>
            <p:cNvSpPr txBox="1">
              <a:spLocks noChangeArrowheads="1"/>
            </p:cNvSpPr>
            <p:nvPr/>
          </p:nvSpPr>
          <p:spPr bwMode="auto">
            <a:xfrm>
              <a:off x="650146" y="2007101"/>
              <a:ext cx="3730681" cy="954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800" dirty="0"/>
                <a:t>第三期</a:t>
              </a:r>
              <a:endParaRPr lang="en-US" altLang="zh-CN" sz="2800" dirty="0"/>
            </a:p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en-US" altLang="zh-CN" sz="2800" dirty="0"/>
                <a:t>2800</a:t>
              </a:r>
              <a:r>
                <a:rPr lang="zh-CN" altLang="en-US" sz="2800" dirty="0"/>
                <a:t>万吨</a:t>
              </a:r>
            </a:p>
          </p:txBody>
        </p:sp>
        <p:sp>
          <p:nvSpPr>
            <p:cNvPr id="156684" name="TextBox 13"/>
            <p:cNvSpPr txBox="1">
              <a:spLocks noChangeArrowheads="1"/>
            </p:cNvSpPr>
            <p:nvPr/>
          </p:nvSpPr>
          <p:spPr bwMode="auto">
            <a:xfrm>
              <a:off x="1857261" y="4839227"/>
              <a:ext cx="5157770" cy="952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r>
                <a:rPr lang="zh-CN" altLang="en-US" sz="2800" dirty="0"/>
                <a:t>第一期</a:t>
              </a:r>
              <a:r>
                <a:rPr lang="en-US" altLang="en-US" sz="2800" dirty="0"/>
                <a:t>1000</a:t>
              </a:r>
              <a:r>
                <a:rPr lang="zh-CN" altLang="en-US" sz="2800" dirty="0"/>
                <a:t>万</a:t>
              </a:r>
              <a:r>
                <a:rPr lang="en-US" altLang="zh-CN" sz="2800" dirty="0"/>
                <a:t>—</a:t>
              </a:r>
              <a:r>
                <a:rPr lang="en-US" altLang="en-US" sz="2800" dirty="0"/>
                <a:t>1200</a:t>
              </a:r>
              <a:r>
                <a:rPr lang="zh-CN" altLang="en-US" sz="2800" dirty="0"/>
                <a:t>万吨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75288" y="3440669"/>
              <a:ext cx="3866354" cy="95297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r>
                <a:rPr lang="zh-CN" altLang="en-US" sz="2800" dirty="0">
                  <a:latin typeface="Arial" pitchFamily="34" charset="0"/>
                  <a:ea typeface="宋体" pitchFamily="2" charset="-122"/>
                </a:rPr>
                <a:t>第二期</a:t>
              </a:r>
              <a:endParaRPr lang="en-US" altLang="zh-CN" sz="2800" dirty="0">
                <a:latin typeface="Arial" pitchFamily="34" charset="0"/>
                <a:ea typeface="宋体" pitchFamily="2" charset="-122"/>
              </a:endParaRPr>
            </a:p>
            <a:p>
              <a:pPr eaLnBrk="0" hangingPunct="0">
                <a:buSzPct val="100000"/>
                <a:buFont typeface="Times New Roman" pitchFamily="18" charset="0"/>
                <a:buNone/>
                <a:defRPr/>
              </a:pPr>
              <a:r>
                <a:rPr lang="en-US" altLang="zh-CN" sz="2800" dirty="0">
                  <a:latin typeface="Arial" pitchFamily="34" charset="0"/>
                  <a:ea typeface="宋体" pitchFamily="2" charset="-122"/>
                </a:rPr>
                <a:t>2800</a:t>
              </a:r>
              <a:r>
                <a:rPr lang="zh-CN" altLang="en-US" sz="2800" dirty="0">
                  <a:latin typeface="Arial" pitchFamily="34" charset="0"/>
                  <a:ea typeface="宋体" pitchFamily="2" charset="-122"/>
                </a:rPr>
                <a:t>万吨</a:t>
              </a:r>
            </a:p>
          </p:txBody>
        </p: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008938" y="1538288"/>
            <a:ext cx="615950" cy="2927350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</a:pP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石油储备基地建设</a:t>
            </a:r>
            <a:endParaRPr lang="en-US" sz="2800" b="1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4" name="图片 23" descr="图片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6515" y="1628800"/>
            <a:ext cx="4626864" cy="451104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7" name="Picture 1" descr="E:\pictures\green-world.jpg"/>
          <p:cNvPicPr>
            <a:picLocks noChangeAspect="1" noChangeArrowheads="1"/>
          </p:cNvPicPr>
          <p:nvPr/>
        </p:nvPicPr>
        <p:blipFill>
          <a:blip r:embed="rId2" cstate="print"/>
          <a:srcRect l="7552" t="4790" r="10156" b="10986"/>
          <a:stretch>
            <a:fillRect/>
          </a:stretch>
        </p:blipFill>
        <p:spPr bwMode="auto">
          <a:xfrm>
            <a:off x="0" y="0"/>
            <a:ext cx="1763713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124075" y="1179513"/>
            <a:ext cx="7019925" cy="1206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16913" y="1101725"/>
            <a:ext cx="827087" cy="57562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6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157700" name="Picture 2" descr="C:\Documents and Settings\lyl\桌面\edr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8475" y="5373688"/>
            <a:ext cx="229552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3" y="6308725"/>
            <a:ext cx="1979612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51063" y="33338"/>
            <a:ext cx="5262562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buSzPct val="100000"/>
              <a:buFont typeface="Times New Roman" pitchFamily="18" charset="0"/>
              <a:buNone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利用金融危机的机遇，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algn="ctr" eaLnBrk="0" hangingPunct="0">
              <a:buSzPct val="100000"/>
              <a:buFont typeface="Times New Roman" pitchFamily="18" charset="0"/>
              <a:buNone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推动国际能源合作的发展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8391" y="2022788"/>
          <a:ext cx="4923649" cy="3914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11413" y="1295400"/>
            <a:ext cx="3430587" cy="522288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</a:pP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世界瞩目的中国能源</a:t>
            </a:r>
            <a:endParaRPr lang="en-US" sz="2800" b="1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146" name="图片 3"/>
          <p:cNvPicPr>
            <a:picLocks noChangeAspect="1" noChangeArrowheads="1"/>
          </p:cNvPicPr>
          <p:nvPr/>
        </p:nvPicPr>
        <p:blipFill>
          <a:blip r:embed="rId10" cstate="print"/>
          <a:srcRect l="5035" t="4178" r="1215" b="15320"/>
          <a:stretch>
            <a:fillRect/>
          </a:stretch>
        </p:blipFill>
        <p:spPr bwMode="auto">
          <a:xfrm>
            <a:off x="4781550" y="4329113"/>
            <a:ext cx="436245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:\Documents and Settings\yjj\桌面\图片\12172ed1852g21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1550" y="1782763"/>
            <a:ext cx="4335463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1" grpId="0" build="allAtOnce" animBg="1"/>
    </p:bldLst>
  </p:timing>
</p:sld>
</file>

<file path=ppt/theme/theme1.xml><?xml version="1.0" encoding="utf-8"?>
<a:theme xmlns:a="http://schemas.openxmlformats.org/drawingml/2006/main" name="1_蓝色地球">
  <a:themeElements>
    <a:clrScheme name="">
      <a:dk1>
        <a:srgbClr val="000000"/>
      </a:dk1>
      <a:lt1>
        <a:srgbClr val="FFFFFF"/>
      </a:lt1>
      <a:dk2>
        <a:srgbClr val="000099"/>
      </a:dk2>
      <a:lt2>
        <a:srgbClr val="FF9900"/>
      </a:lt2>
      <a:accent1>
        <a:srgbClr val="339933"/>
      </a:accent1>
      <a:accent2>
        <a:srgbClr val="800000"/>
      </a:accent2>
      <a:accent3>
        <a:srgbClr val="FF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1_蓝色地球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altLang="en-US" sz="1600" b="0" i="0" u="none" strike="noStrike" cap="none" normalizeH="0" baseline="0" smtClean="0">
            <a:ln>
              <a:noFill/>
            </a:ln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altLang="en-US" sz="1600" b="0" i="0" u="none" strike="noStrike" cap="none" normalizeH="0" baseline="0" smtClean="0">
            <a:ln>
              <a:noFill/>
            </a:ln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_蓝色地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蓝色地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蓝色地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蓝色地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蓝色地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蓝色地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蓝色地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olden_globe">
  <a:themeElements>
    <a:clrScheme name="golden_glo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lden_glob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altLang="en-US" sz="1600" b="0" i="0" u="none" strike="noStrike" cap="none" normalizeH="0" baseline="0" smtClean="0">
            <a:ln>
              <a:noFill/>
            </a:ln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altLang="en-US" sz="1600" b="0" i="0" u="none" strike="noStrike" cap="none" normalizeH="0" baseline="0" smtClean="0">
            <a:ln>
              <a:noFill/>
            </a:ln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golden_glo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_glob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_glo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_glob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_glob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_glob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en_glob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en_glob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en_glob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en_glob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en_glob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en_glob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olden_globe">
  <a:themeElements>
    <a:clrScheme name="1_golden_glo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golden_glob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altLang="en-US" sz="1600" b="0" i="0" u="none" strike="noStrike" cap="none" normalizeH="0" baseline="0" smtClean="0">
            <a:ln>
              <a:noFill/>
            </a:ln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altLang="en-US" sz="1600" b="0" i="0" u="none" strike="noStrike" cap="none" normalizeH="0" baseline="0" smtClean="0">
            <a:ln>
              <a:noFill/>
            </a:ln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_golden_glo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olden_glob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olden_glo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olden_glob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olden_glob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olden_glob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olden_glob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olden_glob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olden_glob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olden_glob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olden_glob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olden_glob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lanet_corporate">
  <a:themeElements>
    <a:clrScheme name="planet_corpor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et_corporate">
      <a:majorFont>
        <a:latin typeface="Impact"/>
        <a:ea typeface="宋体"/>
        <a:cs typeface=""/>
      </a:majorFont>
      <a:minorFont>
        <a:latin typeface="Franklin Gothic Dem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altLang="en-US" sz="1600" b="0" i="0" u="none" strike="noStrike" cap="none" normalizeH="0" baseline="0" smtClean="0">
            <a:ln>
              <a:noFill/>
            </a:ln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altLang="en-US" sz="1600" b="0" i="0" u="none" strike="noStrike" cap="none" normalizeH="0" baseline="0" smtClean="0">
            <a:ln>
              <a:noFill/>
            </a:ln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planet_corpor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et_corpor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et_corpor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et_corpor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et_corpor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et_corpor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et_corpor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佈景主題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Pages>0</Pages>
  <Words>196</Words>
  <Characters>0</Characters>
  <Application>Microsoft Office PowerPoint</Application>
  <DocSecurity>0</DocSecurity>
  <PresentationFormat>全屏显示(4:3)</PresentationFormat>
  <Lines>0</Lines>
  <Paragraphs>58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8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1_蓝色地球</vt:lpstr>
      <vt:lpstr>golden_globe</vt:lpstr>
      <vt:lpstr>1_golden_globe</vt:lpstr>
      <vt:lpstr>planet_corporate</vt:lpstr>
      <vt:lpstr>Office 佈景主題</vt:lpstr>
      <vt:lpstr>2_Office 佈景主題</vt:lpstr>
      <vt:lpstr>3_Office 佈景主題</vt:lpstr>
      <vt:lpstr>4_Office 佈景主題</vt:lpstr>
      <vt:lpstr>幻灯片 0</vt:lpstr>
      <vt:lpstr>幻灯片 1</vt:lpstr>
      <vt:lpstr>幻灯片 2</vt:lpstr>
      <vt:lpstr>幻灯片 3</vt:lpstr>
      <vt:lpstr>幻灯片 4</vt:lpstr>
      <vt:lpstr>幻灯片 5</vt:lpstr>
      <vt:lpstr>幻灯片 6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0</dc:title>
  <dc:creator>lj</dc:creator>
  <cp:keywords>通用 地球</cp:keywords>
  <cp:lastModifiedBy>微软用户</cp:lastModifiedBy>
  <cp:revision>940</cp:revision>
  <dcterms:modified xsi:type="dcterms:W3CDTF">2012-03-27T08:32:33Z</dcterms:modified>
</cp:coreProperties>
</file>