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994" r:id="rId1"/>
    <p:sldMasterId id="2147485007" r:id="rId2"/>
  </p:sldMasterIdLst>
  <p:notesMasterIdLst>
    <p:notesMasterId r:id="rId14"/>
  </p:notesMasterIdLst>
  <p:handoutMasterIdLst>
    <p:handoutMasterId r:id="rId15"/>
  </p:handoutMasterIdLst>
  <p:sldIdLst>
    <p:sldId id="466" r:id="rId3"/>
    <p:sldId id="529" r:id="rId4"/>
    <p:sldId id="545" r:id="rId5"/>
    <p:sldId id="547" r:id="rId6"/>
    <p:sldId id="546" r:id="rId7"/>
    <p:sldId id="533" r:id="rId8"/>
    <p:sldId id="538" r:id="rId9"/>
    <p:sldId id="588" r:id="rId10"/>
    <p:sldId id="548" r:id="rId11"/>
    <p:sldId id="561" r:id="rId12"/>
    <p:sldId id="583" r:id="rId13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CC0000"/>
    <a:srgbClr val="FF0000"/>
    <a:srgbClr val="FFFF00"/>
    <a:srgbClr val="20A0BA"/>
    <a:srgbClr val="CCCC00"/>
    <a:srgbClr val="66FF33"/>
    <a:srgbClr val="E4D944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728" autoAdjust="0"/>
  </p:normalViewPr>
  <p:slideViewPr>
    <p:cSldViewPr>
      <p:cViewPr>
        <p:scale>
          <a:sx n="66" d="100"/>
          <a:sy n="66" d="100"/>
        </p:scale>
        <p:origin x="-1493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06" y="-96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1980-2011</a:t>
            </a:r>
            <a:r>
              <a:rPr lang="zh-CN"/>
              <a:t>年中国清廉指数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146343745873075"/>
          <c:y val="0.16388888888888906"/>
          <c:w val="0.78900897938336378"/>
          <c:h val="0.4016035415705727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得分</c:v>
                </c:pt>
              </c:strCache>
            </c:strRef>
          </c:tx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1980—1985</c:v>
                </c:pt>
                <c:pt idx="1">
                  <c:v>1988—1992</c:v>
                </c:pt>
                <c:pt idx="2">
                  <c:v>1993—1996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5.13</c:v>
                </c:pt>
                <c:pt idx="1">
                  <c:v>4.7300000000000004</c:v>
                </c:pt>
                <c:pt idx="2">
                  <c:v>2.4299999999999997</c:v>
                </c:pt>
                <c:pt idx="3">
                  <c:v>2.9</c:v>
                </c:pt>
                <c:pt idx="4">
                  <c:v>3.5</c:v>
                </c:pt>
                <c:pt idx="5">
                  <c:v>3.4</c:v>
                </c:pt>
                <c:pt idx="6">
                  <c:v>3.1</c:v>
                </c:pt>
                <c:pt idx="7">
                  <c:v>3.5</c:v>
                </c:pt>
                <c:pt idx="8">
                  <c:v>3.5</c:v>
                </c:pt>
                <c:pt idx="9">
                  <c:v>3.4</c:v>
                </c:pt>
                <c:pt idx="10">
                  <c:v>3.4</c:v>
                </c:pt>
                <c:pt idx="11">
                  <c:v>3.2</c:v>
                </c:pt>
                <c:pt idx="12">
                  <c:v>3.3</c:v>
                </c:pt>
                <c:pt idx="13">
                  <c:v>3.5</c:v>
                </c:pt>
                <c:pt idx="14">
                  <c:v>3.6</c:v>
                </c:pt>
                <c:pt idx="15">
                  <c:v>3.6</c:v>
                </c:pt>
                <c:pt idx="16">
                  <c:v>3.5</c:v>
                </c:pt>
                <c:pt idx="17">
                  <c:v>3.6</c:v>
                </c:pt>
              </c:numCache>
            </c:numRef>
          </c:val>
        </c:ser>
        <c:marker val="1"/>
        <c:axId val="175327488"/>
        <c:axId val="175699072"/>
      </c:lineChart>
      <c:dateAx>
        <c:axId val="175327488"/>
        <c:scaling>
          <c:orientation val="minMax"/>
        </c:scaling>
        <c:axPos val="b"/>
        <c:tickLblPos val="nextTo"/>
        <c:crossAx val="175699072"/>
        <c:crosses val="autoZero"/>
        <c:lblOffset val="100"/>
        <c:baseTimeUnit val="days"/>
      </c:dateAx>
      <c:valAx>
        <c:axId val="175699072"/>
        <c:scaling>
          <c:orientation val="minMax"/>
        </c:scaling>
        <c:axPos val="l"/>
        <c:majorGridlines/>
        <c:numFmt formatCode="General" sourceLinked="1"/>
        <c:tickLblPos val="nextTo"/>
        <c:crossAx val="175327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03FB0-6629-4362-BD14-86D3B8FBCBA9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E3D68DDB-26D3-407B-97EC-673AFD493FC7}">
      <dgm:prSet phldrT="[文本]"/>
      <dgm:spPr/>
      <dgm:t>
        <a:bodyPr/>
        <a:lstStyle/>
        <a:p>
          <a:r>
            <a:rPr lang="zh-CN" altLang="en-US" b="1" dirty="0" smtClean="0"/>
            <a:t>主体</a:t>
          </a:r>
          <a:endParaRPr lang="zh-CN" altLang="en-US" b="1" dirty="0"/>
        </a:p>
      </dgm:t>
    </dgm:pt>
    <dgm:pt modelId="{D47A935D-4857-4065-9427-B029E8CA6763}" type="parTrans" cxnId="{5A0C3D0A-4D7E-47A0-BF29-E94829E38AE2}">
      <dgm:prSet/>
      <dgm:spPr/>
      <dgm:t>
        <a:bodyPr/>
        <a:lstStyle/>
        <a:p>
          <a:endParaRPr lang="zh-CN" altLang="en-US"/>
        </a:p>
      </dgm:t>
    </dgm:pt>
    <dgm:pt modelId="{39D98D3F-0A63-4E92-9706-E86C55DEBB04}" type="sibTrans" cxnId="{5A0C3D0A-4D7E-47A0-BF29-E94829E38AE2}">
      <dgm:prSet/>
      <dgm:spPr/>
      <dgm:t>
        <a:bodyPr/>
        <a:lstStyle/>
        <a:p>
          <a:endParaRPr lang="zh-CN" altLang="en-US"/>
        </a:p>
      </dgm:t>
    </dgm:pt>
    <dgm:pt modelId="{47D89AA4-2F78-4F95-8969-FF42758EDE2B}">
      <dgm:prSet phldrT="[文本]" custT="1"/>
      <dgm:spPr/>
      <dgm:t>
        <a:bodyPr/>
        <a:lstStyle/>
        <a:p>
          <a:r>
            <a:rPr lang="zh-CN" altLang="en-US" sz="2400" dirty="0" smtClean="0">
              <a:latin typeface="宋体" pitchFamily="2" charset="-122"/>
              <a:ea typeface="宋体" pitchFamily="2" charset="-122"/>
            </a:rPr>
            <a:t>公职人员</a:t>
          </a:r>
          <a:endParaRPr lang="zh-CN" altLang="en-US" sz="2400" dirty="0">
            <a:latin typeface="宋体" pitchFamily="2" charset="-122"/>
            <a:ea typeface="宋体" pitchFamily="2" charset="-122"/>
          </a:endParaRPr>
        </a:p>
      </dgm:t>
    </dgm:pt>
    <dgm:pt modelId="{71F9540C-55C9-41C1-B9F0-8779EC1C3A45}" type="parTrans" cxnId="{2BC18602-0986-4FBC-9C45-38635B8DE977}">
      <dgm:prSet/>
      <dgm:spPr/>
      <dgm:t>
        <a:bodyPr/>
        <a:lstStyle/>
        <a:p>
          <a:endParaRPr lang="zh-CN" altLang="en-US"/>
        </a:p>
      </dgm:t>
    </dgm:pt>
    <dgm:pt modelId="{5300E908-1446-4A71-A3D9-2A9E8DF4E319}" type="sibTrans" cxnId="{2BC18602-0986-4FBC-9C45-38635B8DE977}">
      <dgm:prSet/>
      <dgm:spPr/>
      <dgm:t>
        <a:bodyPr/>
        <a:lstStyle/>
        <a:p>
          <a:endParaRPr lang="zh-CN" altLang="en-US"/>
        </a:p>
      </dgm:t>
    </dgm:pt>
    <dgm:pt modelId="{C3600E5A-B69D-46AD-AC7B-B8C7FE2E662E}">
      <dgm:prSet phldrT="[文本]"/>
      <dgm:spPr/>
      <dgm:t>
        <a:bodyPr/>
        <a:lstStyle/>
        <a:p>
          <a:r>
            <a:rPr lang="zh-CN" altLang="en-US" b="1" dirty="0" smtClean="0"/>
            <a:t>动机</a:t>
          </a:r>
          <a:endParaRPr lang="zh-CN" altLang="en-US" b="1" dirty="0"/>
        </a:p>
      </dgm:t>
    </dgm:pt>
    <dgm:pt modelId="{64E4CC37-2DCC-4314-8253-2C6432992B40}" type="parTrans" cxnId="{B90464A5-818E-4193-890D-5D3C08EAABAC}">
      <dgm:prSet/>
      <dgm:spPr/>
      <dgm:t>
        <a:bodyPr/>
        <a:lstStyle/>
        <a:p>
          <a:endParaRPr lang="zh-CN" altLang="en-US"/>
        </a:p>
      </dgm:t>
    </dgm:pt>
    <dgm:pt modelId="{3B9F9547-6FAF-4EC5-8E38-1F186FF86EA7}" type="sibTrans" cxnId="{B90464A5-818E-4193-890D-5D3C08EAABAC}">
      <dgm:prSet/>
      <dgm:spPr/>
      <dgm:t>
        <a:bodyPr/>
        <a:lstStyle/>
        <a:p>
          <a:endParaRPr lang="zh-CN" altLang="en-US"/>
        </a:p>
      </dgm:t>
    </dgm:pt>
    <dgm:pt modelId="{0118FB5D-90BC-4EAA-B2D9-2BF78D0787CF}">
      <dgm:prSet phldrT="[文本]" custT="1"/>
      <dgm:spPr/>
      <dgm:t>
        <a:bodyPr/>
        <a:lstStyle/>
        <a:p>
          <a:r>
            <a:rPr lang="zh-CN" altLang="en-US" sz="2400" dirty="0" smtClean="0">
              <a:latin typeface="宋体" pitchFamily="2" charset="-122"/>
              <a:ea typeface="宋体" pitchFamily="2" charset="-122"/>
            </a:rPr>
            <a:t>追逐私人利益</a:t>
          </a:r>
          <a:endParaRPr lang="zh-CN" altLang="en-US" sz="2400" dirty="0">
            <a:latin typeface="宋体" pitchFamily="2" charset="-122"/>
            <a:ea typeface="宋体" pitchFamily="2" charset="-122"/>
          </a:endParaRPr>
        </a:p>
      </dgm:t>
    </dgm:pt>
    <dgm:pt modelId="{9112BCBD-1715-4151-845F-2C676F0302C6}" type="parTrans" cxnId="{89700EF9-5512-4E70-8F15-632C85AC1940}">
      <dgm:prSet/>
      <dgm:spPr/>
      <dgm:t>
        <a:bodyPr/>
        <a:lstStyle/>
        <a:p>
          <a:endParaRPr lang="zh-CN" altLang="en-US"/>
        </a:p>
      </dgm:t>
    </dgm:pt>
    <dgm:pt modelId="{766B8958-CE3D-474A-A808-B353255FDE65}" type="sibTrans" cxnId="{89700EF9-5512-4E70-8F15-632C85AC1940}">
      <dgm:prSet/>
      <dgm:spPr/>
      <dgm:t>
        <a:bodyPr/>
        <a:lstStyle/>
        <a:p>
          <a:endParaRPr lang="zh-CN" altLang="en-US"/>
        </a:p>
      </dgm:t>
    </dgm:pt>
    <dgm:pt modelId="{26799506-2C3A-4BDC-8F75-1D03B2B09C2B}">
      <dgm:prSet phldrT="[文本]"/>
      <dgm:spPr/>
      <dgm:t>
        <a:bodyPr/>
        <a:lstStyle/>
        <a:p>
          <a:r>
            <a:rPr lang="zh-CN" altLang="en-US" b="1" dirty="0" smtClean="0"/>
            <a:t>手段</a:t>
          </a:r>
          <a:endParaRPr lang="zh-CN" altLang="en-US" b="1" dirty="0"/>
        </a:p>
      </dgm:t>
    </dgm:pt>
    <dgm:pt modelId="{CE07896A-84D7-4140-ABFD-DD1465801C95}" type="parTrans" cxnId="{7AE2E3DB-38BB-4DE7-81B1-276DCCC81D77}">
      <dgm:prSet/>
      <dgm:spPr/>
      <dgm:t>
        <a:bodyPr/>
        <a:lstStyle/>
        <a:p>
          <a:endParaRPr lang="zh-CN" altLang="en-US"/>
        </a:p>
      </dgm:t>
    </dgm:pt>
    <dgm:pt modelId="{024558EF-2345-417A-9CF0-C5CDEF537B9C}" type="sibTrans" cxnId="{7AE2E3DB-38BB-4DE7-81B1-276DCCC81D77}">
      <dgm:prSet/>
      <dgm:spPr/>
      <dgm:t>
        <a:bodyPr/>
        <a:lstStyle/>
        <a:p>
          <a:endParaRPr lang="zh-CN" altLang="en-US"/>
        </a:p>
      </dgm:t>
    </dgm:pt>
    <dgm:pt modelId="{7229E981-EB29-4741-8146-BD718E634393}">
      <dgm:prSet phldrT="[文本]" custT="1"/>
      <dgm:spPr/>
      <dgm:t>
        <a:bodyPr/>
        <a:lstStyle/>
        <a:p>
          <a:r>
            <a:rPr lang="zh-CN" altLang="en-US" sz="2400" dirty="0" smtClean="0">
              <a:latin typeface="宋体" pitchFamily="2" charset="-122"/>
              <a:ea typeface="宋体" pitchFamily="2" charset="-122"/>
            </a:rPr>
            <a:t>凭借自身便利</a:t>
          </a:r>
          <a:endParaRPr lang="zh-CN" altLang="en-US" sz="2400" dirty="0">
            <a:latin typeface="宋体" pitchFamily="2" charset="-122"/>
            <a:ea typeface="宋体" pitchFamily="2" charset="-122"/>
          </a:endParaRPr>
        </a:p>
      </dgm:t>
    </dgm:pt>
    <dgm:pt modelId="{505E1E82-9B21-4CB0-9A60-797E95465148}" type="parTrans" cxnId="{70604871-42F4-4F33-B3E5-4C97D9BE641C}">
      <dgm:prSet/>
      <dgm:spPr/>
      <dgm:t>
        <a:bodyPr/>
        <a:lstStyle/>
        <a:p>
          <a:endParaRPr lang="zh-CN" altLang="en-US"/>
        </a:p>
      </dgm:t>
    </dgm:pt>
    <dgm:pt modelId="{11E4E5B6-E807-46B6-92AC-468F269CAF15}" type="sibTrans" cxnId="{70604871-42F4-4F33-B3E5-4C97D9BE641C}">
      <dgm:prSet/>
      <dgm:spPr/>
      <dgm:t>
        <a:bodyPr/>
        <a:lstStyle/>
        <a:p>
          <a:endParaRPr lang="zh-CN" altLang="en-US"/>
        </a:p>
      </dgm:t>
    </dgm:pt>
    <dgm:pt modelId="{2D40C221-C93C-4C88-B8F9-2954086F36B8}">
      <dgm:prSet/>
      <dgm:spPr/>
      <dgm:t>
        <a:bodyPr/>
        <a:lstStyle/>
        <a:p>
          <a:r>
            <a:rPr lang="zh-CN" altLang="en-US" b="1" dirty="0" smtClean="0"/>
            <a:t>方式</a:t>
          </a:r>
          <a:endParaRPr lang="zh-CN" altLang="en-US" b="1" dirty="0"/>
        </a:p>
      </dgm:t>
    </dgm:pt>
    <dgm:pt modelId="{587FEA58-5E42-4AB6-AEB2-EF1791BD652F}" type="parTrans" cxnId="{F036A5D7-DD46-4E0E-B965-770E9286776B}">
      <dgm:prSet/>
      <dgm:spPr/>
      <dgm:t>
        <a:bodyPr/>
        <a:lstStyle/>
        <a:p>
          <a:endParaRPr lang="zh-CN" altLang="en-US"/>
        </a:p>
      </dgm:t>
    </dgm:pt>
    <dgm:pt modelId="{75C6BE8D-A552-4DAF-ABA4-369957800806}" type="sibTrans" cxnId="{F036A5D7-DD46-4E0E-B965-770E9286776B}">
      <dgm:prSet/>
      <dgm:spPr/>
      <dgm:t>
        <a:bodyPr/>
        <a:lstStyle/>
        <a:p>
          <a:endParaRPr lang="zh-CN" altLang="en-US"/>
        </a:p>
      </dgm:t>
    </dgm:pt>
    <dgm:pt modelId="{877A9D5F-4ED9-4397-8FB9-69E7A65929DA}">
      <dgm:prSet/>
      <dgm:spPr/>
      <dgm:t>
        <a:bodyPr/>
        <a:lstStyle/>
        <a:p>
          <a:r>
            <a:rPr lang="zh-CN" altLang="en-US" b="1" dirty="0" smtClean="0"/>
            <a:t>后果</a:t>
          </a:r>
          <a:endParaRPr lang="zh-CN" altLang="en-US" b="1" dirty="0"/>
        </a:p>
      </dgm:t>
    </dgm:pt>
    <dgm:pt modelId="{E5CDEE19-BB39-46D0-AB8F-AD14EC10988A}" type="parTrans" cxnId="{73356B10-3D6E-4DE2-BC77-43AECF3004B8}">
      <dgm:prSet/>
      <dgm:spPr/>
      <dgm:t>
        <a:bodyPr/>
        <a:lstStyle/>
        <a:p>
          <a:endParaRPr lang="zh-CN" altLang="en-US"/>
        </a:p>
      </dgm:t>
    </dgm:pt>
    <dgm:pt modelId="{71416A1E-8917-47FD-BC86-73D4C8427134}" type="sibTrans" cxnId="{73356B10-3D6E-4DE2-BC77-43AECF3004B8}">
      <dgm:prSet/>
      <dgm:spPr/>
      <dgm:t>
        <a:bodyPr/>
        <a:lstStyle/>
        <a:p>
          <a:endParaRPr lang="zh-CN" altLang="en-US"/>
        </a:p>
      </dgm:t>
    </dgm:pt>
    <dgm:pt modelId="{E7B0280D-4F85-47D6-8FBD-8122FCDE695E}" type="pres">
      <dgm:prSet presAssocID="{E2003FB0-6629-4362-BD14-86D3B8FBC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6A6724-786B-4BA8-8B56-F5D1412873DB}" type="pres">
      <dgm:prSet presAssocID="{E3D68DDB-26D3-407B-97EC-673AFD493FC7}" presName="linNode" presStyleCnt="0"/>
      <dgm:spPr/>
    </dgm:pt>
    <dgm:pt modelId="{2B27F80A-310C-46AB-9441-A8FE938C82BA}" type="pres">
      <dgm:prSet presAssocID="{E3D68DDB-26D3-407B-97EC-673AFD493FC7}" presName="parentText" presStyleLbl="node1" presStyleIdx="0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558E60-C467-4405-98DA-DDBAB281CFC4}" type="pres">
      <dgm:prSet presAssocID="{E3D68DDB-26D3-407B-97EC-673AFD493FC7}" presName="descendantText" presStyleLbl="alignAccFollowNode1" presStyleIdx="0" presStyleCnt="3" custScaleX="851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6DC4C-B815-4DC9-A878-C13C0C46C1AA}" type="pres">
      <dgm:prSet presAssocID="{39D98D3F-0A63-4E92-9706-E86C55DEBB04}" presName="sp" presStyleCnt="0"/>
      <dgm:spPr/>
    </dgm:pt>
    <dgm:pt modelId="{A8E5A372-E7FA-4D40-9B07-4D778669979C}" type="pres">
      <dgm:prSet presAssocID="{C3600E5A-B69D-46AD-AC7B-B8C7FE2E662E}" presName="linNode" presStyleCnt="0"/>
      <dgm:spPr/>
    </dgm:pt>
    <dgm:pt modelId="{492862CB-17ED-43B3-947B-695C2B5A8DC7}" type="pres">
      <dgm:prSet presAssocID="{C3600E5A-B69D-46AD-AC7B-B8C7FE2E662E}" presName="parentText" presStyleLbl="node1" presStyleIdx="1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13E618-1ED8-4135-872A-A8C67DC363FC}" type="pres">
      <dgm:prSet presAssocID="{C3600E5A-B69D-46AD-AC7B-B8C7FE2E662E}" presName="descendantText" presStyleLbl="alignAccFollowNode1" presStyleIdx="1" presStyleCnt="3" custScaleX="851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85A2DE-C406-48C1-AA56-C4C0A68C31AC}" type="pres">
      <dgm:prSet presAssocID="{3B9F9547-6FAF-4EC5-8E38-1F186FF86EA7}" presName="sp" presStyleCnt="0"/>
      <dgm:spPr/>
    </dgm:pt>
    <dgm:pt modelId="{0B8BA54F-D6C7-4591-BEED-74F9F47D101F}" type="pres">
      <dgm:prSet presAssocID="{26799506-2C3A-4BDC-8F75-1D03B2B09C2B}" presName="linNode" presStyleCnt="0"/>
      <dgm:spPr/>
    </dgm:pt>
    <dgm:pt modelId="{8D8CA00D-10FF-4167-BEA7-CC7FA9A00B27}" type="pres">
      <dgm:prSet presAssocID="{26799506-2C3A-4BDC-8F75-1D03B2B09C2B}" presName="parentText" presStyleLbl="node1" presStyleIdx="2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86C5F9-80ED-42EE-8704-47BF4056E6DD}" type="pres">
      <dgm:prSet presAssocID="{26799506-2C3A-4BDC-8F75-1D03B2B09C2B}" presName="descendantText" presStyleLbl="alignAccFollowNode1" presStyleIdx="2" presStyleCnt="3" custScaleX="851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4A7AB4-E460-4A0A-B871-545557C90EF3}" type="pres">
      <dgm:prSet presAssocID="{024558EF-2345-417A-9CF0-C5CDEF537B9C}" presName="sp" presStyleCnt="0"/>
      <dgm:spPr/>
    </dgm:pt>
    <dgm:pt modelId="{EA14C286-6A77-4556-8437-220C4516C801}" type="pres">
      <dgm:prSet presAssocID="{2D40C221-C93C-4C88-B8F9-2954086F36B8}" presName="linNode" presStyleCnt="0"/>
      <dgm:spPr/>
    </dgm:pt>
    <dgm:pt modelId="{FA7035C6-31D1-47F1-A9BE-6F4EF254B06D}" type="pres">
      <dgm:prSet presAssocID="{2D40C221-C93C-4C88-B8F9-2954086F36B8}" presName="parentText" presStyleLbl="node1" presStyleIdx="3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B66E4C-DA71-4C71-92F4-438A42A4D4C1}" type="pres">
      <dgm:prSet presAssocID="{75C6BE8D-A552-4DAF-ABA4-369957800806}" presName="sp" presStyleCnt="0"/>
      <dgm:spPr/>
    </dgm:pt>
    <dgm:pt modelId="{0D1FF75A-8BEF-476C-ADF6-9634EEE6EF53}" type="pres">
      <dgm:prSet presAssocID="{877A9D5F-4ED9-4397-8FB9-69E7A65929DA}" presName="linNode" presStyleCnt="0"/>
      <dgm:spPr/>
    </dgm:pt>
    <dgm:pt modelId="{B9929FB3-2D20-4FC8-807F-465CA3BD32B2}" type="pres">
      <dgm:prSet presAssocID="{877A9D5F-4ED9-4397-8FB9-69E7A65929DA}" presName="parentText" presStyleLbl="node1" presStyleIdx="4" presStyleCnt="5" custScaleX="6666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CAC9FC-1C18-4BE4-9C1C-62B79FC2109C}" type="presOf" srcId="{E2003FB0-6629-4362-BD14-86D3B8FBCBA9}" destId="{E7B0280D-4F85-47D6-8FBD-8122FCDE695E}" srcOrd="0" destOrd="0" presId="urn:microsoft.com/office/officeart/2005/8/layout/vList5"/>
    <dgm:cxn modelId="{89700EF9-5512-4E70-8F15-632C85AC1940}" srcId="{C3600E5A-B69D-46AD-AC7B-B8C7FE2E662E}" destId="{0118FB5D-90BC-4EAA-B2D9-2BF78D0787CF}" srcOrd="0" destOrd="0" parTransId="{9112BCBD-1715-4151-845F-2C676F0302C6}" sibTransId="{766B8958-CE3D-474A-A808-B353255FDE65}"/>
    <dgm:cxn modelId="{8EEF6B6F-E0F8-4550-9DC7-0D6DDA1470E8}" type="presOf" srcId="{E3D68DDB-26D3-407B-97EC-673AFD493FC7}" destId="{2B27F80A-310C-46AB-9441-A8FE938C82BA}" srcOrd="0" destOrd="0" presId="urn:microsoft.com/office/officeart/2005/8/layout/vList5"/>
    <dgm:cxn modelId="{70604871-42F4-4F33-B3E5-4C97D9BE641C}" srcId="{26799506-2C3A-4BDC-8F75-1D03B2B09C2B}" destId="{7229E981-EB29-4741-8146-BD718E634393}" srcOrd="0" destOrd="0" parTransId="{505E1E82-9B21-4CB0-9A60-797E95465148}" sibTransId="{11E4E5B6-E807-46B6-92AC-468F269CAF15}"/>
    <dgm:cxn modelId="{9CDCAA0C-6B46-4425-A774-E29BBE4A1897}" type="presOf" srcId="{2D40C221-C93C-4C88-B8F9-2954086F36B8}" destId="{FA7035C6-31D1-47F1-A9BE-6F4EF254B06D}" srcOrd="0" destOrd="0" presId="urn:microsoft.com/office/officeart/2005/8/layout/vList5"/>
    <dgm:cxn modelId="{2BC18602-0986-4FBC-9C45-38635B8DE977}" srcId="{E3D68DDB-26D3-407B-97EC-673AFD493FC7}" destId="{47D89AA4-2F78-4F95-8969-FF42758EDE2B}" srcOrd="0" destOrd="0" parTransId="{71F9540C-55C9-41C1-B9F0-8779EC1C3A45}" sibTransId="{5300E908-1446-4A71-A3D9-2A9E8DF4E319}"/>
    <dgm:cxn modelId="{6A86DE4F-36CF-4C9B-9B4F-596B237CB86F}" type="presOf" srcId="{26799506-2C3A-4BDC-8F75-1D03B2B09C2B}" destId="{8D8CA00D-10FF-4167-BEA7-CC7FA9A00B27}" srcOrd="0" destOrd="0" presId="urn:microsoft.com/office/officeart/2005/8/layout/vList5"/>
    <dgm:cxn modelId="{79CC52E5-8AD0-4073-ABED-59CED4A90B38}" type="presOf" srcId="{0118FB5D-90BC-4EAA-B2D9-2BF78D0787CF}" destId="{3E13E618-1ED8-4135-872A-A8C67DC363FC}" srcOrd="0" destOrd="0" presId="urn:microsoft.com/office/officeart/2005/8/layout/vList5"/>
    <dgm:cxn modelId="{B90464A5-818E-4193-890D-5D3C08EAABAC}" srcId="{E2003FB0-6629-4362-BD14-86D3B8FBCBA9}" destId="{C3600E5A-B69D-46AD-AC7B-B8C7FE2E662E}" srcOrd="1" destOrd="0" parTransId="{64E4CC37-2DCC-4314-8253-2C6432992B40}" sibTransId="{3B9F9547-6FAF-4EC5-8E38-1F186FF86EA7}"/>
    <dgm:cxn modelId="{C5F537E7-BE06-41B3-85A9-4C68B1B713BA}" type="presOf" srcId="{877A9D5F-4ED9-4397-8FB9-69E7A65929DA}" destId="{B9929FB3-2D20-4FC8-807F-465CA3BD32B2}" srcOrd="0" destOrd="0" presId="urn:microsoft.com/office/officeart/2005/8/layout/vList5"/>
    <dgm:cxn modelId="{B0A8B1A0-2786-47C4-8D91-EB5C3EA5C47C}" type="presOf" srcId="{7229E981-EB29-4741-8146-BD718E634393}" destId="{DC86C5F9-80ED-42EE-8704-47BF4056E6DD}" srcOrd="0" destOrd="0" presId="urn:microsoft.com/office/officeart/2005/8/layout/vList5"/>
    <dgm:cxn modelId="{5A0C3D0A-4D7E-47A0-BF29-E94829E38AE2}" srcId="{E2003FB0-6629-4362-BD14-86D3B8FBCBA9}" destId="{E3D68DDB-26D3-407B-97EC-673AFD493FC7}" srcOrd="0" destOrd="0" parTransId="{D47A935D-4857-4065-9427-B029E8CA6763}" sibTransId="{39D98D3F-0A63-4E92-9706-E86C55DEBB04}"/>
    <dgm:cxn modelId="{7AE2E3DB-38BB-4DE7-81B1-276DCCC81D77}" srcId="{E2003FB0-6629-4362-BD14-86D3B8FBCBA9}" destId="{26799506-2C3A-4BDC-8F75-1D03B2B09C2B}" srcOrd="2" destOrd="0" parTransId="{CE07896A-84D7-4140-ABFD-DD1465801C95}" sibTransId="{024558EF-2345-417A-9CF0-C5CDEF537B9C}"/>
    <dgm:cxn modelId="{73356B10-3D6E-4DE2-BC77-43AECF3004B8}" srcId="{E2003FB0-6629-4362-BD14-86D3B8FBCBA9}" destId="{877A9D5F-4ED9-4397-8FB9-69E7A65929DA}" srcOrd="4" destOrd="0" parTransId="{E5CDEE19-BB39-46D0-AB8F-AD14EC10988A}" sibTransId="{71416A1E-8917-47FD-BC86-73D4C8427134}"/>
    <dgm:cxn modelId="{D6354011-E8A1-4B76-8868-7BFAE9A4D75D}" type="presOf" srcId="{C3600E5A-B69D-46AD-AC7B-B8C7FE2E662E}" destId="{492862CB-17ED-43B3-947B-695C2B5A8DC7}" srcOrd="0" destOrd="0" presId="urn:microsoft.com/office/officeart/2005/8/layout/vList5"/>
    <dgm:cxn modelId="{F036A5D7-DD46-4E0E-B965-770E9286776B}" srcId="{E2003FB0-6629-4362-BD14-86D3B8FBCBA9}" destId="{2D40C221-C93C-4C88-B8F9-2954086F36B8}" srcOrd="3" destOrd="0" parTransId="{587FEA58-5E42-4AB6-AEB2-EF1791BD652F}" sibTransId="{75C6BE8D-A552-4DAF-ABA4-369957800806}"/>
    <dgm:cxn modelId="{0F31CAD7-8545-42C5-8819-7E42FCE12217}" type="presOf" srcId="{47D89AA4-2F78-4F95-8969-FF42758EDE2B}" destId="{75558E60-C467-4405-98DA-DDBAB281CFC4}" srcOrd="0" destOrd="0" presId="urn:microsoft.com/office/officeart/2005/8/layout/vList5"/>
    <dgm:cxn modelId="{C364C909-DA79-46E3-9A27-42FE50E8421E}" type="presParOf" srcId="{E7B0280D-4F85-47D6-8FBD-8122FCDE695E}" destId="{E56A6724-786B-4BA8-8B56-F5D1412873DB}" srcOrd="0" destOrd="0" presId="urn:microsoft.com/office/officeart/2005/8/layout/vList5"/>
    <dgm:cxn modelId="{4AA3802A-ABC0-4360-8DD9-800AEEFE096B}" type="presParOf" srcId="{E56A6724-786B-4BA8-8B56-F5D1412873DB}" destId="{2B27F80A-310C-46AB-9441-A8FE938C82BA}" srcOrd="0" destOrd="0" presId="urn:microsoft.com/office/officeart/2005/8/layout/vList5"/>
    <dgm:cxn modelId="{D63CADE3-5D1B-445B-9303-239236620744}" type="presParOf" srcId="{E56A6724-786B-4BA8-8B56-F5D1412873DB}" destId="{75558E60-C467-4405-98DA-DDBAB281CFC4}" srcOrd="1" destOrd="0" presId="urn:microsoft.com/office/officeart/2005/8/layout/vList5"/>
    <dgm:cxn modelId="{C833EF26-3DFF-4A65-BCD2-4BF83DAC867D}" type="presParOf" srcId="{E7B0280D-4F85-47D6-8FBD-8122FCDE695E}" destId="{A066DC4C-B815-4DC9-A878-C13C0C46C1AA}" srcOrd="1" destOrd="0" presId="urn:microsoft.com/office/officeart/2005/8/layout/vList5"/>
    <dgm:cxn modelId="{D1AC40FF-7CC3-4BA7-B95A-43F1CAF9EF61}" type="presParOf" srcId="{E7B0280D-4F85-47D6-8FBD-8122FCDE695E}" destId="{A8E5A372-E7FA-4D40-9B07-4D778669979C}" srcOrd="2" destOrd="0" presId="urn:microsoft.com/office/officeart/2005/8/layout/vList5"/>
    <dgm:cxn modelId="{E3452EEC-6BC9-4495-9A82-C3C460705BB6}" type="presParOf" srcId="{A8E5A372-E7FA-4D40-9B07-4D778669979C}" destId="{492862CB-17ED-43B3-947B-695C2B5A8DC7}" srcOrd="0" destOrd="0" presId="urn:microsoft.com/office/officeart/2005/8/layout/vList5"/>
    <dgm:cxn modelId="{95576D58-C319-4AAE-A939-DFF9A0A8762E}" type="presParOf" srcId="{A8E5A372-E7FA-4D40-9B07-4D778669979C}" destId="{3E13E618-1ED8-4135-872A-A8C67DC363FC}" srcOrd="1" destOrd="0" presId="urn:microsoft.com/office/officeart/2005/8/layout/vList5"/>
    <dgm:cxn modelId="{53A9D1D8-F600-480C-A1B9-582F37B6ACE0}" type="presParOf" srcId="{E7B0280D-4F85-47D6-8FBD-8122FCDE695E}" destId="{8185A2DE-C406-48C1-AA56-C4C0A68C31AC}" srcOrd="3" destOrd="0" presId="urn:microsoft.com/office/officeart/2005/8/layout/vList5"/>
    <dgm:cxn modelId="{FDC6C143-9E7B-4D53-908E-6BE481960ACF}" type="presParOf" srcId="{E7B0280D-4F85-47D6-8FBD-8122FCDE695E}" destId="{0B8BA54F-D6C7-4591-BEED-74F9F47D101F}" srcOrd="4" destOrd="0" presId="urn:microsoft.com/office/officeart/2005/8/layout/vList5"/>
    <dgm:cxn modelId="{C45A5F5B-4210-4A0F-80AD-BE51BD92F932}" type="presParOf" srcId="{0B8BA54F-D6C7-4591-BEED-74F9F47D101F}" destId="{8D8CA00D-10FF-4167-BEA7-CC7FA9A00B27}" srcOrd="0" destOrd="0" presId="urn:microsoft.com/office/officeart/2005/8/layout/vList5"/>
    <dgm:cxn modelId="{4D0EA7D8-3610-46CC-B470-504A687C84B1}" type="presParOf" srcId="{0B8BA54F-D6C7-4591-BEED-74F9F47D101F}" destId="{DC86C5F9-80ED-42EE-8704-47BF4056E6DD}" srcOrd="1" destOrd="0" presId="urn:microsoft.com/office/officeart/2005/8/layout/vList5"/>
    <dgm:cxn modelId="{0FA89FF5-4755-4FB7-8F44-5CE6FF17BFEB}" type="presParOf" srcId="{E7B0280D-4F85-47D6-8FBD-8122FCDE695E}" destId="{C24A7AB4-E460-4A0A-B871-545557C90EF3}" srcOrd="5" destOrd="0" presId="urn:microsoft.com/office/officeart/2005/8/layout/vList5"/>
    <dgm:cxn modelId="{FC4ECA7B-371C-4C75-A29A-B0EF220B19FC}" type="presParOf" srcId="{E7B0280D-4F85-47D6-8FBD-8122FCDE695E}" destId="{EA14C286-6A77-4556-8437-220C4516C801}" srcOrd="6" destOrd="0" presId="urn:microsoft.com/office/officeart/2005/8/layout/vList5"/>
    <dgm:cxn modelId="{D8E3CA17-E264-4135-9282-1D37D4311349}" type="presParOf" srcId="{EA14C286-6A77-4556-8437-220C4516C801}" destId="{FA7035C6-31D1-47F1-A9BE-6F4EF254B06D}" srcOrd="0" destOrd="0" presId="urn:microsoft.com/office/officeart/2005/8/layout/vList5"/>
    <dgm:cxn modelId="{3545A712-6281-4814-9FB2-C955FD4A5278}" type="presParOf" srcId="{E7B0280D-4F85-47D6-8FBD-8122FCDE695E}" destId="{F7B66E4C-DA71-4C71-92F4-438A42A4D4C1}" srcOrd="7" destOrd="0" presId="urn:microsoft.com/office/officeart/2005/8/layout/vList5"/>
    <dgm:cxn modelId="{211A6F3D-7D40-4BDD-84FC-A6FE6826CEF6}" type="presParOf" srcId="{E7B0280D-4F85-47D6-8FBD-8122FCDE695E}" destId="{0D1FF75A-8BEF-476C-ADF6-9634EEE6EF53}" srcOrd="8" destOrd="0" presId="urn:microsoft.com/office/officeart/2005/8/layout/vList5"/>
    <dgm:cxn modelId="{E71C6A74-9553-4682-9991-778C43652945}" type="presParOf" srcId="{0D1FF75A-8BEF-476C-ADF6-9634EEE6EF53}" destId="{B9929FB3-2D20-4FC8-807F-465CA3BD32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B78663-3361-43EE-9992-DE175FD91A94}" type="doc">
      <dgm:prSet loTypeId="urn:microsoft.com/office/officeart/2005/8/layout/chevron2" loCatId="list" qsTypeId="urn:microsoft.com/office/officeart/2005/8/quickstyle/3d6" qsCatId="3D" csTypeId="urn:microsoft.com/office/officeart/2005/8/colors/accent1_2#36" csCatId="accent1" phldr="1"/>
      <dgm:spPr/>
      <dgm:t>
        <a:bodyPr/>
        <a:lstStyle/>
        <a:p>
          <a:endParaRPr lang="zh-CN" altLang="en-US"/>
        </a:p>
      </dgm:t>
    </dgm:pt>
    <dgm:pt modelId="{95288C3E-CFF2-43DB-A08C-E6EB59868CF7}">
      <dgm:prSet phldrT="[文本]" custT="1"/>
      <dgm:spPr/>
      <dgm:t>
        <a:bodyPr/>
        <a:lstStyle/>
        <a:p>
          <a:endParaRPr lang="zh-CN" altLang="en-US" sz="2400" b="1" dirty="0"/>
        </a:p>
      </dgm:t>
    </dgm:pt>
    <dgm:pt modelId="{EDF7A964-D71B-4352-A003-656538D6BE21}" type="parTrans" cxnId="{309FCEDA-94F3-4257-AB1F-0A6761A0E5E6}">
      <dgm:prSet/>
      <dgm:spPr/>
      <dgm:t>
        <a:bodyPr/>
        <a:lstStyle/>
        <a:p>
          <a:endParaRPr lang="zh-CN" altLang="en-US"/>
        </a:p>
      </dgm:t>
    </dgm:pt>
    <dgm:pt modelId="{B87CED5C-AA7D-4B26-A82F-598F8A7C09A3}" type="sibTrans" cxnId="{309FCEDA-94F3-4257-AB1F-0A6761A0E5E6}">
      <dgm:prSet/>
      <dgm:spPr/>
      <dgm:t>
        <a:bodyPr/>
        <a:lstStyle/>
        <a:p>
          <a:endParaRPr lang="zh-CN" altLang="en-US"/>
        </a:p>
      </dgm:t>
    </dgm:pt>
    <dgm:pt modelId="{729DE3EF-E670-4C0C-B750-3193656B522C}">
      <dgm:prSet phldrT="[文本]" custT="1"/>
      <dgm:spPr/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借鉴香港成功经验，采取“三管齐下”的反腐败战略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90D1CF48-7D90-4710-AA49-AD14ABC82541}" type="parTrans" cxnId="{1ACB85EF-2123-4945-9800-ADD8423245CA}">
      <dgm:prSet/>
      <dgm:spPr/>
      <dgm:t>
        <a:bodyPr/>
        <a:lstStyle/>
        <a:p>
          <a:endParaRPr lang="zh-CN" altLang="en-US"/>
        </a:p>
      </dgm:t>
    </dgm:pt>
    <dgm:pt modelId="{17729A39-469B-4DEA-A98E-E76FB97CE5F0}" type="sibTrans" cxnId="{1ACB85EF-2123-4945-9800-ADD8423245CA}">
      <dgm:prSet/>
      <dgm:spPr/>
      <dgm:t>
        <a:bodyPr/>
        <a:lstStyle/>
        <a:p>
          <a:endParaRPr lang="zh-CN" altLang="en-US"/>
        </a:p>
      </dgm:t>
    </dgm:pt>
    <dgm:pt modelId="{708E06D4-7890-4F4E-BDFD-40755CCFF0BD}" type="pres">
      <dgm:prSet presAssocID="{CDB78663-3361-43EE-9992-DE175FD91A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59EA3E1-13F2-4742-9182-7739682C0F42}" type="pres">
      <dgm:prSet presAssocID="{95288C3E-CFF2-43DB-A08C-E6EB59868CF7}" presName="composite" presStyleCnt="0"/>
      <dgm:spPr/>
    </dgm:pt>
    <dgm:pt modelId="{DBD75CA0-1BBB-45D7-A9D0-7A4FDFDD203E}" type="pres">
      <dgm:prSet presAssocID="{95288C3E-CFF2-43DB-A08C-E6EB59868CF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43B587-D25A-4A23-9B2A-BAC6085C7E0C}" type="pres">
      <dgm:prSet presAssocID="{95288C3E-CFF2-43DB-A08C-E6EB59868CF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848E4B-8600-40D7-9C7B-46372E56FD1D}" type="presOf" srcId="{CDB78663-3361-43EE-9992-DE175FD91A94}" destId="{708E06D4-7890-4F4E-BDFD-40755CCFF0BD}" srcOrd="0" destOrd="0" presId="urn:microsoft.com/office/officeart/2005/8/layout/chevron2"/>
    <dgm:cxn modelId="{25F60F6F-8671-4B84-B5BA-B25A1EC9CA90}" type="presOf" srcId="{95288C3E-CFF2-43DB-A08C-E6EB59868CF7}" destId="{DBD75CA0-1BBB-45D7-A9D0-7A4FDFDD203E}" srcOrd="0" destOrd="0" presId="urn:microsoft.com/office/officeart/2005/8/layout/chevron2"/>
    <dgm:cxn modelId="{2C166615-78C4-4387-A01B-73C374A64CF8}" type="presOf" srcId="{729DE3EF-E670-4C0C-B750-3193656B522C}" destId="{DD43B587-D25A-4A23-9B2A-BAC6085C7E0C}" srcOrd="0" destOrd="0" presId="urn:microsoft.com/office/officeart/2005/8/layout/chevron2"/>
    <dgm:cxn modelId="{1ACB85EF-2123-4945-9800-ADD8423245CA}" srcId="{95288C3E-CFF2-43DB-A08C-E6EB59868CF7}" destId="{729DE3EF-E670-4C0C-B750-3193656B522C}" srcOrd="0" destOrd="0" parTransId="{90D1CF48-7D90-4710-AA49-AD14ABC82541}" sibTransId="{17729A39-469B-4DEA-A98E-E76FB97CE5F0}"/>
    <dgm:cxn modelId="{309FCEDA-94F3-4257-AB1F-0A6761A0E5E6}" srcId="{CDB78663-3361-43EE-9992-DE175FD91A94}" destId="{95288C3E-CFF2-43DB-A08C-E6EB59868CF7}" srcOrd="0" destOrd="0" parTransId="{EDF7A964-D71B-4352-A003-656538D6BE21}" sibTransId="{B87CED5C-AA7D-4B26-A82F-598F8A7C09A3}"/>
    <dgm:cxn modelId="{A08B1E10-5086-4F02-BEB9-0DBEBC957240}" type="presParOf" srcId="{708E06D4-7890-4F4E-BDFD-40755CCFF0BD}" destId="{259EA3E1-13F2-4742-9182-7739682C0F42}" srcOrd="0" destOrd="0" presId="urn:microsoft.com/office/officeart/2005/8/layout/chevron2"/>
    <dgm:cxn modelId="{33F49522-9905-4D69-8CFF-FA9433B053AC}" type="presParOf" srcId="{259EA3E1-13F2-4742-9182-7739682C0F42}" destId="{DBD75CA0-1BBB-45D7-A9D0-7A4FDFDD203E}" srcOrd="0" destOrd="0" presId="urn:microsoft.com/office/officeart/2005/8/layout/chevron2"/>
    <dgm:cxn modelId="{2C862BEB-93EA-4A4A-B47F-26CDD95A2389}" type="presParOf" srcId="{259EA3E1-13F2-4742-9182-7739682C0F42}" destId="{DD43B587-D25A-4A23-9B2A-BAC6085C7E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05A0C6-E65B-4A2F-9338-5ED59E060B55}" type="doc">
      <dgm:prSet loTypeId="urn:microsoft.com/office/officeart/2005/8/layout/cycle8" loCatId="cycle" qsTypeId="urn:microsoft.com/office/officeart/2005/8/quickstyle/simple1#20" qsCatId="simple" csTypeId="urn:microsoft.com/office/officeart/2005/8/colors/accent1_2#37" csCatId="accent1" phldr="1"/>
      <dgm:spPr/>
      <dgm:t>
        <a:bodyPr/>
        <a:lstStyle/>
        <a:p>
          <a:endParaRPr lang="zh-CN" altLang="en-US"/>
        </a:p>
      </dgm:t>
    </dgm:pt>
    <dgm:pt modelId="{41EC713F-2CCC-4A87-8DEE-4E56BCE535F2}">
      <dgm:prSet phldrT="[文本]" custT="1"/>
      <dgm:spPr/>
      <dgm:t>
        <a:bodyPr/>
        <a:lstStyle/>
        <a:p>
          <a:r>
            <a:rPr lang="zh-CN" altLang="en-US" sz="2200" b="1" dirty="0" smtClean="0"/>
            <a:t>加强案件查处工作</a:t>
          </a:r>
          <a:endParaRPr lang="zh-CN" altLang="en-US" sz="2200" b="1" dirty="0"/>
        </a:p>
      </dgm:t>
    </dgm:pt>
    <dgm:pt modelId="{D6C6D35F-2599-4F26-A3B2-F31508B3CC8F}" type="parTrans" cxnId="{24BB3FDD-748F-44BB-AF01-E44E62A6BA3B}">
      <dgm:prSet/>
      <dgm:spPr/>
      <dgm:t>
        <a:bodyPr/>
        <a:lstStyle/>
        <a:p>
          <a:endParaRPr lang="zh-CN" altLang="en-US" b="1"/>
        </a:p>
      </dgm:t>
    </dgm:pt>
    <dgm:pt modelId="{FFD5CC86-EC5C-4113-8329-696DC6D4DEB6}" type="sibTrans" cxnId="{24BB3FDD-748F-44BB-AF01-E44E62A6BA3B}">
      <dgm:prSet/>
      <dgm:spPr/>
      <dgm:t>
        <a:bodyPr/>
        <a:lstStyle/>
        <a:p>
          <a:endParaRPr lang="zh-CN" altLang="en-US" b="1"/>
        </a:p>
      </dgm:t>
    </dgm:pt>
    <dgm:pt modelId="{D6945FDA-4C61-4E5F-BCEE-CF40BC394F88}">
      <dgm:prSet phldrT="[文本]" custT="1"/>
      <dgm:spPr/>
      <dgm:t>
        <a:bodyPr/>
        <a:lstStyle/>
        <a:p>
          <a:r>
            <a:rPr lang="zh-CN" altLang="en-US" sz="2200" b="1" dirty="0" smtClean="0"/>
            <a:t>做好腐败预防工作</a:t>
          </a:r>
          <a:endParaRPr lang="zh-CN" altLang="en-US" sz="2200" b="1" dirty="0"/>
        </a:p>
      </dgm:t>
    </dgm:pt>
    <dgm:pt modelId="{29AF4648-31DF-43AF-AF90-AECB0B802E09}" type="parTrans" cxnId="{7E57A223-5E9B-4752-B8BE-679C484D52E1}">
      <dgm:prSet/>
      <dgm:spPr/>
      <dgm:t>
        <a:bodyPr/>
        <a:lstStyle/>
        <a:p>
          <a:endParaRPr lang="zh-CN" altLang="en-US" b="1"/>
        </a:p>
      </dgm:t>
    </dgm:pt>
    <dgm:pt modelId="{01AB92CB-1229-4527-9469-E6D17B35970E}" type="sibTrans" cxnId="{7E57A223-5E9B-4752-B8BE-679C484D52E1}">
      <dgm:prSet/>
      <dgm:spPr/>
      <dgm:t>
        <a:bodyPr/>
        <a:lstStyle/>
        <a:p>
          <a:endParaRPr lang="zh-CN" altLang="en-US" b="1"/>
        </a:p>
      </dgm:t>
    </dgm:pt>
    <dgm:pt modelId="{72378358-ECB2-4947-BE95-A42ACDB115DA}">
      <dgm:prSet phldrT="[文本]" custT="1"/>
      <dgm:spPr/>
      <dgm:t>
        <a:bodyPr/>
        <a:lstStyle/>
        <a:p>
          <a:r>
            <a:rPr lang="zh-CN" altLang="en-US" sz="2200" b="1" dirty="0" smtClean="0"/>
            <a:t> 加强反腐倡廉的宣传教育</a:t>
          </a:r>
          <a:endParaRPr lang="zh-CN" altLang="en-US" sz="2200" b="1" dirty="0"/>
        </a:p>
      </dgm:t>
    </dgm:pt>
    <dgm:pt modelId="{C2294051-E978-4323-888C-931FFAC454CD}" type="parTrans" cxnId="{68FE388E-C1BE-47D0-A0C2-2A0CE3E288E7}">
      <dgm:prSet/>
      <dgm:spPr/>
      <dgm:t>
        <a:bodyPr/>
        <a:lstStyle/>
        <a:p>
          <a:endParaRPr lang="zh-CN" altLang="en-US" b="1"/>
        </a:p>
      </dgm:t>
    </dgm:pt>
    <dgm:pt modelId="{8EDA5FD6-F224-45A8-B470-1E1A511B0D12}" type="sibTrans" cxnId="{68FE388E-C1BE-47D0-A0C2-2A0CE3E288E7}">
      <dgm:prSet/>
      <dgm:spPr/>
      <dgm:t>
        <a:bodyPr/>
        <a:lstStyle/>
        <a:p>
          <a:endParaRPr lang="zh-CN" altLang="en-US" b="1"/>
        </a:p>
      </dgm:t>
    </dgm:pt>
    <dgm:pt modelId="{C5CFCCE2-19E1-4356-862F-F704CE86F48E}" type="pres">
      <dgm:prSet presAssocID="{7905A0C6-E65B-4A2F-9338-5ED59E060B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A0F4D9-EDFF-42DC-A3FD-753234B1ED9B}" type="pres">
      <dgm:prSet presAssocID="{7905A0C6-E65B-4A2F-9338-5ED59E060B55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57732F4E-D20D-4891-BFDB-FC553B278BEE}" type="pres">
      <dgm:prSet presAssocID="{7905A0C6-E65B-4A2F-9338-5ED59E060B55}" presName="dummy1a" presStyleCnt="0"/>
      <dgm:spPr/>
    </dgm:pt>
    <dgm:pt modelId="{2FFF7EFC-20E6-4E5E-8FD2-BEB75DD8E5DF}" type="pres">
      <dgm:prSet presAssocID="{7905A0C6-E65B-4A2F-9338-5ED59E060B55}" presName="dummy1b" presStyleCnt="0"/>
      <dgm:spPr/>
    </dgm:pt>
    <dgm:pt modelId="{CFEE61A0-B8C3-4A10-A6C3-C62AF7E3C85F}" type="pres">
      <dgm:prSet presAssocID="{7905A0C6-E65B-4A2F-9338-5ED59E060B5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6D25BE-9827-40D9-9AAB-CD1A258FBF7A}" type="pres">
      <dgm:prSet presAssocID="{7905A0C6-E65B-4A2F-9338-5ED59E060B55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1C36537A-C210-46B3-ACD9-F604A1240F3C}" type="pres">
      <dgm:prSet presAssocID="{7905A0C6-E65B-4A2F-9338-5ED59E060B55}" presName="dummy2a" presStyleCnt="0"/>
      <dgm:spPr/>
    </dgm:pt>
    <dgm:pt modelId="{25552EDA-EB9A-48B5-BD89-A159934FD64E}" type="pres">
      <dgm:prSet presAssocID="{7905A0C6-E65B-4A2F-9338-5ED59E060B55}" presName="dummy2b" presStyleCnt="0"/>
      <dgm:spPr/>
    </dgm:pt>
    <dgm:pt modelId="{A45276F0-30BE-4C94-8413-CFFABE7A299A}" type="pres">
      <dgm:prSet presAssocID="{7905A0C6-E65B-4A2F-9338-5ED59E060B5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08E62B-E4E6-40D3-A4C5-B8E8B8709A99}" type="pres">
      <dgm:prSet presAssocID="{7905A0C6-E65B-4A2F-9338-5ED59E060B55}" presName="wedge3" presStyleLbl="node1" presStyleIdx="2" presStyleCnt="3" custScaleX="105881" custScaleY="103608"/>
      <dgm:spPr/>
      <dgm:t>
        <a:bodyPr/>
        <a:lstStyle/>
        <a:p>
          <a:endParaRPr lang="zh-CN" altLang="en-US"/>
        </a:p>
      </dgm:t>
    </dgm:pt>
    <dgm:pt modelId="{61226FB1-7263-4A99-B47B-3E8CBDB069CC}" type="pres">
      <dgm:prSet presAssocID="{7905A0C6-E65B-4A2F-9338-5ED59E060B55}" presName="dummy3a" presStyleCnt="0"/>
      <dgm:spPr/>
    </dgm:pt>
    <dgm:pt modelId="{F39FBD7D-BA14-4F2B-844E-8FA526F0DCEA}" type="pres">
      <dgm:prSet presAssocID="{7905A0C6-E65B-4A2F-9338-5ED59E060B55}" presName="dummy3b" presStyleCnt="0"/>
      <dgm:spPr/>
    </dgm:pt>
    <dgm:pt modelId="{B6ED2999-0874-4BFF-84CB-C349C92EB525}" type="pres">
      <dgm:prSet presAssocID="{7905A0C6-E65B-4A2F-9338-5ED59E060B5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D247B2-5971-492A-9E38-FCC71B85079E}" type="pres">
      <dgm:prSet presAssocID="{FFD5CC86-EC5C-4113-8329-696DC6D4DEB6}" presName="arrowWedge1" presStyleLbl="fgSibTrans2D1" presStyleIdx="0" presStyleCnt="3"/>
      <dgm:spPr/>
    </dgm:pt>
    <dgm:pt modelId="{0A1BDA0C-27AD-4522-9D52-5ECF7BBF19E2}" type="pres">
      <dgm:prSet presAssocID="{01AB92CB-1229-4527-9469-E6D17B35970E}" presName="arrowWedge2" presStyleLbl="fgSibTrans2D1" presStyleIdx="1" presStyleCnt="3"/>
      <dgm:spPr/>
    </dgm:pt>
    <dgm:pt modelId="{2693FE7D-BFD2-4E7E-A54D-FF56F58B648E}" type="pres">
      <dgm:prSet presAssocID="{8EDA5FD6-F224-45A8-B470-1E1A511B0D12}" presName="arrowWedge3" presStyleLbl="fgSibTrans2D1" presStyleIdx="2" presStyleCnt="3"/>
      <dgm:spPr/>
    </dgm:pt>
  </dgm:ptLst>
  <dgm:cxnLst>
    <dgm:cxn modelId="{5D80B44B-EB95-43DD-B32B-D0DFE2EA3F6B}" type="presOf" srcId="{D6945FDA-4C61-4E5F-BCEE-CF40BC394F88}" destId="{A45276F0-30BE-4C94-8413-CFFABE7A299A}" srcOrd="1" destOrd="0" presId="urn:microsoft.com/office/officeart/2005/8/layout/cycle8"/>
    <dgm:cxn modelId="{24BB3FDD-748F-44BB-AF01-E44E62A6BA3B}" srcId="{7905A0C6-E65B-4A2F-9338-5ED59E060B55}" destId="{41EC713F-2CCC-4A87-8DEE-4E56BCE535F2}" srcOrd="0" destOrd="0" parTransId="{D6C6D35F-2599-4F26-A3B2-F31508B3CC8F}" sibTransId="{FFD5CC86-EC5C-4113-8329-696DC6D4DEB6}"/>
    <dgm:cxn modelId="{C6F6FA5C-F783-4352-AAC0-175832D5F414}" type="presOf" srcId="{41EC713F-2CCC-4A87-8DEE-4E56BCE535F2}" destId="{CFEE61A0-B8C3-4A10-A6C3-C62AF7E3C85F}" srcOrd="1" destOrd="0" presId="urn:microsoft.com/office/officeart/2005/8/layout/cycle8"/>
    <dgm:cxn modelId="{31A6BAF4-454F-4707-AF97-FE1105186672}" type="presOf" srcId="{72378358-ECB2-4947-BE95-A42ACDB115DA}" destId="{B6ED2999-0874-4BFF-84CB-C349C92EB525}" srcOrd="1" destOrd="0" presId="urn:microsoft.com/office/officeart/2005/8/layout/cycle8"/>
    <dgm:cxn modelId="{7BB48E60-E050-4A53-B9B2-368092732A19}" type="presOf" srcId="{D6945FDA-4C61-4E5F-BCEE-CF40BC394F88}" destId="{DD6D25BE-9827-40D9-9AAB-CD1A258FBF7A}" srcOrd="0" destOrd="0" presId="urn:microsoft.com/office/officeart/2005/8/layout/cycle8"/>
    <dgm:cxn modelId="{7E57A223-5E9B-4752-B8BE-679C484D52E1}" srcId="{7905A0C6-E65B-4A2F-9338-5ED59E060B55}" destId="{D6945FDA-4C61-4E5F-BCEE-CF40BC394F88}" srcOrd="1" destOrd="0" parTransId="{29AF4648-31DF-43AF-AF90-AECB0B802E09}" sibTransId="{01AB92CB-1229-4527-9469-E6D17B35970E}"/>
    <dgm:cxn modelId="{0D367BA6-5572-4579-AF58-6427E704F019}" type="presOf" srcId="{41EC713F-2CCC-4A87-8DEE-4E56BCE535F2}" destId="{45A0F4D9-EDFF-42DC-A3FD-753234B1ED9B}" srcOrd="0" destOrd="0" presId="urn:microsoft.com/office/officeart/2005/8/layout/cycle8"/>
    <dgm:cxn modelId="{B00482C5-7594-46B6-AFF1-B8D15B746F10}" type="presOf" srcId="{72378358-ECB2-4947-BE95-A42ACDB115DA}" destId="{0808E62B-E4E6-40D3-A4C5-B8E8B8709A99}" srcOrd="0" destOrd="0" presId="urn:microsoft.com/office/officeart/2005/8/layout/cycle8"/>
    <dgm:cxn modelId="{43C04AD6-26A3-44E5-9D48-BC00609AC02B}" type="presOf" srcId="{7905A0C6-E65B-4A2F-9338-5ED59E060B55}" destId="{C5CFCCE2-19E1-4356-862F-F704CE86F48E}" srcOrd="0" destOrd="0" presId="urn:microsoft.com/office/officeart/2005/8/layout/cycle8"/>
    <dgm:cxn modelId="{68FE388E-C1BE-47D0-A0C2-2A0CE3E288E7}" srcId="{7905A0C6-E65B-4A2F-9338-5ED59E060B55}" destId="{72378358-ECB2-4947-BE95-A42ACDB115DA}" srcOrd="2" destOrd="0" parTransId="{C2294051-E978-4323-888C-931FFAC454CD}" sibTransId="{8EDA5FD6-F224-45A8-B470-1E1A511B0D12}"/>
    <dgm:cxn modelId="{FEBE4806-FD4F-43CD-A849-BA5FC269F362}" type="presParOf" srcId="{C5CFCCE2-19E1-4356-862F-F704CE86F48E}" destId="{45A0F4D9-EDFF-42DC-A3FD-753234B1ED9B}" srcOrd="0" destOrd="0" presId="urn:microsoft.com/office/officeart/2005/8/layout/cycle8"/>
    <dgm:cxn modelId="{5D8F43C1-1335-495C-B60F-95C76AEC1B38}" type="presParOf" srcId="{C5CFCCE2-19E1-4356-862F-F704CE86F48E}" destId="{57732F4E-D20D-4891-BFDB-FC553B278BEE}" srcOrd="1" destOrd="0" presId="urn:microsoft.com/office/officeart/2005/8/layout/cycle8"/>
    <dgm:cxn modelId="{5AC3D522-85A8-45B1-9853-40236D161ACA}" type="presParOf" srcId="{C5CFCCE2-19E1-4356-862F-F704CE86F48E}" destId="{2FFF7EFC-20E6-4E5E-8FD2-BEB75DD8E5DF}" srcOrd="2" destOrd="0" presId="urn:microsoft.com/office/officeart/2005/8/layout/cycle8"/>
    <dgm:cxn modelId="{B0034EF1-BE4E-46A3-94D6-63C19B41F343}" type="presParOf" srcId="{C5CFCCE2-19E1-4356-862F-F704CE86F48E}" destId="{CFEE61A0-B8C3-4A10-A6C3-C62AF7E3C85F}" srcOrd="3" destOrd="0" presId="urn:microsoft.com/office/officeart/2005/8/layout/cycle8"/>
    <dgm:cxn modelId="{A411F9C2-5ACB-4F2E-A9FE-2717BC16C716}" type="presParOf" srcId="{C5CFCCE2-19E1-4356-862F-F704CE86F48E}" destId="{DD6D25BE-9827-40D9-9AAB-CD1A258FBF7A}" srcOrd="4" destOrd="0" presId="urn:microsoft.com/office/officeart/2005/8/layout/cycle8"/>
    <dgm:cxn modelId="{02813BF6-AC3F-43DA-B6B1-4F324E7F6CB1}" type="presParOf" srcId="{C5CFCCE2-19E1-4356-862F-F704CE86F48E}" destId="{1C36537A-C210-46B3-ACD9-F604A1240F3C}" srcOrd="5" destOrd="0" presId="urn:microsoft.com/office/officeart/2005/8/layout/cycle8"/>
    <dgm:cxn modelId="{3B0E5524-AE93-498D-8170-BA4B4FD09695}" type="presParOf" srcId="{C5CFCCE2-19E1-4356-862F-F704CE86F48E}" destId="{25552EDA-EB9A-48B5-BD89-A159934FD64E}" srcOrd="6" destOrd="0" presId="urn:microsoft.com/office/officeart/2005/8/layout/cycle8"/>
    <dgm:cxn modelId="{B8B36AA2-285D-4FEB-9D4F-1032F190070E}" type="presParOf" srcId="{C5CFCCE2-19E1-4356-862F-F704CE86F48E}" destId="{A45276F0-30BE-4C94-8413-CFFABE7A299A}" srcOrd="7" destOrd="0" presId="urn:microsoft.com/office/officeart/2005/8/layout/cycle8"/>
    <dgm:cxn modelId="{E3F4908C-63E7-4F23-B10F-BA0FE5874F99}" type="presParOf" srcId="{C5CFCCE2-19E1-4356-862F-F704CE86F48E}" destId="{0808E62B-E4E6-40D3-A4C5-B8E8B8709A99}" srcOrd="8" destOrd="0" presId="urn:microsoft.com/office/officeart/2005/8/layout/cycle8"/>
    <dgm:cxn modelId="{B0A25F33-0531-4212-8074-EF55553DB133}" type="presParOf" srcId="{C5CFCCE2-19E1-4356-862F-F704CE86F48E}" destId="{61226FB1-7263-4A99-B47B-3E8CBDB069CC}" srcOrd="9" destOrd="0" presId="urn:microsoft.com/office/officeart/2005/8/layout/cycle8"/>
    <dgm:cxn modelId="{5F04E410-4D7B-4587-9541-235AAE07A61D}" type="presParOf" srcId="{C5CFCCE2-19E1-4356-862F-F704CE86F48E}" destId="{F39FBD7D-BA14-4F2B-844E-8FA526F0DCEA}" srcOrd="10" destOrd="0" presId="urn:microsoft.com/office/officeart/2005/8/layout/cycle8"/>
    <dgm:cxn modelId="{89DDB87E-F866-4B59-834E-78173E9AD99A}" type="presParOf" srcId="{C5CFCCE2-19E1-4356-862F-F704CE86F48E}" destId="{B6ED2999-0874-4BFF-84CB-C349C92EB525}" srcOrd="11" destOrd="0" presId="urn:microsoft.com/office/officeart/2005/8/layout/cycle8"/>
    <dgm:cxn modelId="{E9F6C1CF-1EA0-48E5-9DD9-60F0D842AAFD}" type="presParOf" srcId="{C5CFCCE2-19E1-4356-862F-F704CE86F48E}" destId="{23D247B2-5971-492A-9E38-FCC71B85079E}" srcOrd="12" destOrd="0" presId="urn:microsoft.com/office/officeart/2005/8/layout/cycle8"/>
    <dgm:cxn modelId="{C969761B-B1CC-4744-833D-4C4429956A9C}" type="presParOf" srcId="{C5CFCCE2-19E1-4356-862F-F704CE86F48E}" destId="{0A1BDA0C-27AD-4522-9D52-5ECF7BBF19E2}" srcOrd="13" destOrd="0" presId="urn:microsoft.com/office/officeart/2005/8/layout/cycle8"/>
    <dgm:cxn modelId="{127C07D7-12B9-4CA2-8B22-E8F3EC9B5C3D}" type="presParOf" srcId="{C5CFCCE2-19E1-4356-862F-F704CE86F48E}" destId="{2693FE7D-BFD2-4E7E-A54D-FF56F58B648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F535E-664E-45F7-B8C4-A18FD56F3896}" type="doc">
      <dgm:prSet loTypeId="urn:microsoft.com/office/officeart/2005/8/layout/arrow2" loCatId="process" qsTypeId="urn:microsoft.com/office/officeart/2005/8/quickstyle/simple1#3" qsCatId="simple" csTypeId="urn:microsoft.com/office/officeart/2005/8/colors/accent1_2#3" csCatId="accent1" phldr="1"/>
      <dgm:spPr/>
    </dgm:pt>
    <dgm:pt modelId="{32777890-B454-4BAF-BB08-0CA65120FD98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C00000"/>
              </a:solidFill>
            </a:rPr>
            <a:t>个体腐败</a:t>
          </a:r>
          <a:endParaRPr lang="zh-CN" altLang="en-US" sz="2000" b="1" dirty="0">
            <a:solidFill>
              <a:srgbClr val="C00000"/>
            </a:solidFill>
          </a:endParaRPr>
        </a:p>
      </dgm:t>
    </dgm:pt>
    <dgm:pt modelId="{AE96625C-245A-4AC4-B589-D171FAEB9D3D}" type="parTrans" cxnId="{BAD1D571-86A1-45DF-849D-D93603966B01}">
      <dgm:prSet/>
      <dgm:spPr/>
      <dgm:t>
        <a:bodyPr/>
        <a:lstStyle/>
        <a:p>
          <a:endParaRPr lang="zh-CN" altLang="en-US"/>
        </a:p>
      </dgm:t>
    </dgm:pt>
    <dgm:pt modelId="{CF368E9C-28AF-4A88-A8C1-0D84145CFBE6}" type="sibTrans" cxnId="{BAD1D571-86A1-45DF-849D-D93603966B01}">
      <dgm:prSet/>
      <dgm:spPr/>
      <dgm:t>
        <a:bodyPr/>
        <a:lstStyle/>
        <a:p>
          <a:endParaRPr lang="zh-CN" altLang="en-US"/>
        </a:p>
      </dgm:t>
    </dgm:pt>
    <dgm:pt modelId="{1781A5D7-32A5-4519-8663-16890F7ED5B4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C00000"/>
              </a:solidFill>
            </a:rPr>
            <a:t>群体腐败</a:t>
          </a:r>
          <a:endParaRPr lang="zh-CN" altLang="en-US" sz="2000" b="1" dirty="0">
            <a:solidFill>
              <a:srgbClr val="C00000"/>
            </a:solidFill>
          </a:endParaRPr>
        </a:p>
      </dgm:t>
    </dgm:pt>
    <dgm:pt modelId="{229D360D-C538-42F2-8298-3C4D8C9E9965}" type="parTrans" cxnId="{2F773631-EBB0-45C1-B2F4-4EE861D30296}">
      <dgm:prSet/>
      <dgm:spPr/>
      <dgm:t>
        <a:bodyPr/>
        <a:lstStyle/>
        <a:p>
          <a:endParaRPr lang="zh-CN" altLang="en-US"/>
        </a:p>
      </dgm:t>
    </dgm:pt>
    <dgm:pt modelId="{FD489EF0-150C-4515-8878-1FD29B743747}" type="sibTrans" cxnId="{2F773631-EBB0-45C1-B2F4-4EE861D30296}">
      <dgm:prSet/>
      <dgm:spPr/>
      <dgm:t>
        <a:bodyPr/>
        <a:lstStyle/>
        <a:p>
          <a:endParaRPr lang="zh-CN" altLang="en-US"/>
        </a:p>
      </dgm:t>
    </dgm:pt>
    <dgm:pt modelId="{9BD58D22-8B61-4C4E-9ECA-1C0DFE5D25FF}" type="pres">
      <dgm:prSet presAssocID="{618F535E-664E-45F7-B8C4-A18FD56F3896}" presName="arrowDiagram" presStyleCnt="0">
        <dgm:presLayoutVars>
          <dgm:chMax val="5"/>
          <dgm:dir/>
          <dgm:resizeHandles val="exact"/>
        </dgm:presLayoutVars>
      </dgm:prSet>
      <dgm:spPr/>
    </dgm:pt>
    <dgm:pt modelId="{B0870704-AA99-4710-A890-A23219AD86C3}" type="pres">
      <dgm:prSet presAssocID="{618F535E-664E-45F7-B8C4-A18FD56F3896}" presName="arrow" presStyleLbl="bgShp" presStyleIdx="0" presStyleCnt="1" custAng="2819132" custFlipVert="1" custScaleY="106543"/>
      <dgm:spPr/>
      <dgm:t>
        <a:bodyPr/>
        <a:lstStyle/>
        <a:p>
          <a:endParaRPr lang="zh-CN" altLang="en-US"/>
        </a:p>
      </dgm:t>
    </dgm:pt>
    <dgm:pt modelId="{8726E868-70BD-4F32-8E54-F8440F6DB619}" type="pres">
      <dgm:prSet presAssocID="{618F535E-664E-45F7-B8C4-A18FD56F3896}" presName="arrowDiagram2" presStyleCnt="0"/>
      <dgm:spPr/>
    </dgm:pt>
    <dgm:pt modelId="{5CAD9B90-9E6E-497F-A6F0-2C04AFB77F27}" type="pres">
      <dgm:prSet presAssocID="{32777890-B454-4BAF-BB08-0CA65120FD98}" presName="bullet2a" presStyleLbl="node1" presStyleIdx="0" presStyleCnt="2" custLinFactX="95171" custLinFactY="100000" custLinFactNeighborX="100000" custLinFactNeighborY="164088"/>
      <dgm:spPr/>
    </dgm:pt>
    <dgm:pt modelId="{BB3B5534-551F-4EE3-96FE-7FB6CAAD338E}" type="pres">
      <dgm:prSet presAssocID="{32777890-B454-4BAF-BB08-0CA65120FD98}" presName="textBox2a" presStyleLbl="revTx" presStyleIdx="0" presStyleCnt="2" custScaleX="178677" custScaleY="57771" custLinFactNeighborX="21020" custLinFactNeighborY="346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2D1E83-6349-43B5-A12C-04F8A61FECFB}" type="pres">
      <dgm:prSet presAssocID="{1781A5D7-32A5-4519-8663-16890F7ED5B4}" presName="bullet2b" presStyleLbl="node1" presStyleIdx="1" presStyleCnt="2" custLinFactX="13851" custLinFactY="54052" custLinFactNeighborX="100000" custLinFactNeighborY="100000"/>
      <dgm:spPr/>
    </dgm:pt>
    <dgm:pt modelId="{151B5DA4-4DFF-403E-BF7F-860E97527713}" type="pres">
      <dgm:prSet presAssocID="{1781A5D7-32A5-4519-8663-16890F7ED5B4}" presName="textBox2b" presStyleLbl="revTx" presStyleIdx="1" presStyleCnt="2" custScaleX="140878" custScaleY="42757" custLinFactNeighborX="7253" custLinFactNeighborY="94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0DCECB-18D6-44A7-89DF-852F4C27463D}" type="presOf" srcId="{618F535E-664E-45F7-B8C4-A18FD56F3896}" destId="{9BD58D22-8B61-4C4E-9ECA-1C0DFE5D25FF}" srcOrd="0" destOrd="0" presId="urn:microsoft.com/office/officeart/2005/8/layout/arrow2"/>
    <dgm:cxn modelId="{7C877E93-21D6-4CA0-B74C-23068A5DAFC5}" type="presOf" srcId="{1781A5D7-32A5-4519-8663-16890F7ED5B4}" destId="{151B5DA4-4DFF-403E-BF7F-860E97527713}" srcOrd="0" destOrd="0" presId="urn:microsoft.com/office/officeart/2005/8/layout/arrow2"/>
    <dgm:cxn modelId="{C1D53E3A-6BBB-46FA-90E3-601EBEA38F6B}" type="presOf" srcId="{32777890-B454-4BAF-BB08-0CA65120FD98}" destId="{BB3B5534-551F-4EE3-96FE-7FB6CAAD338E}" srcOrd="0" destOrd="0" presId="urn:microsoft.com/office/officeart/2005/8/layout/arrow2"/>
    <dgm:cxn modelId="{BAD1D571-86A1-45DF-849D-D93603966B01}" srcId="{618F535E-664E-45F7-B8C4-A18FD56F3896}" destId="{32777890-B454-4BAF-BB08-0CA65120FD98}" srcOrd="0" destOrd="0" parTransId="{AE96625C-245A-4AC4-B589-D171FAEB9D3D}" sibTransId="{CF368E9C-28AF-4A88-A8C1-0D84145CFBE6}"/>
    <dgm:cxn modelId="{2F773631-EBB0-45C1-B2F4-4EE861D30296}" srcId="{618F535E-664E-45F7-B8C4-A18FD56F3896}" destId="{1781A5D7-32A5-4519-8663-16890F7ED5B4}" srcOrd="1" destOrd="0" parTransId="{229D360D-C538-42F2-8298-3C4D8C9E9965}" sibTransId="{FD489EF0-150C-4515-8878-1FD29B743747}"/>
    <dgm:cxn modelId="{E8470680-507C-4994-A791-06393D056A07}" type="presParOf" srcId="{9BD58D22-8B61-4C4E-9ECA-1C0DFE5D25FF}" destId="{B0870704-AA99-4710-A890-A23219AD86C3}" srcOrd="0" destOrd="0" presId="urn:microsoft.com/office/officeart/2005/8/layout/arrow2"/>
    <dgm:cxn modelId="{8B4FAC85-95DB-44A6-81BB-0519223963A8}" type="presParOf" srcId="{9BD58D22-8B61-4C4E-9ECA-1C0DFE5D25FF}" destId="{8726E868-70BD-4F32-8E54-F8440F6DB619}" srcOrd="1" destOrd="0" presId="urn:microsoft.com/office/officeart/2005/8/layout/arrow2"/>
    <dgm:cxn modelId="{36999A33-D0FB-4BD9-997F-484BB52BB058}" type="presParOf" srcId="{8726E868-70BD-4F32-8E54-F8440F6DB619}" destId="{5CAD9B90-9E6E-497F-A6F0-2C04AFB77F27}" srcOrd="0" destOrd="0" presId="urn:microsoft.com/office/officeart/2005/8/layout/arrow2"/>
    <dgm:cxn modelId="{9CCE7973-EFD2-47BB-8914-12A90110580C}" type="presParOf" srcId="{8726E868-70BD-4F32-8E54-F8440F6DB619}" destId="{BB3B5534-551F-4EE3-96FE-7FB6CAAD338E}" srcOrd="1" destOrd="0" presId="urn:microsoft.com/office/officeart/2005/8/layout/arrow2"/>
    <dgm:cxn modelId="{198BFC82-6BDD-421F-85EB-DAA69B07C0F6}" type="presParOf" srcId="{8726E868-70BD-4F32-8E54-F8440F6DB619}" destId="{902D1E83-6349-43B5-A12C-04F8A61FECFB}" srcOrd="2" destOrd="0" presId="urn:microsoft.com/office/officeart/2005/8/layout/arrow2"/>
    <dgm:cxn modelId="{CA9ABB44-813A-41B1-8E1E-B603852225EB}" type="presParOf" srcId="{8726E868-70BD-4F32-8E54-F8440F6DB619}" destId="{151B5DA4-4DFF-403E-BF7F-860E9752771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EF5EF-7E5D-45DB-9CF7-65032AB3EE0F}" type="doc">
      <dgm:prSet loTypeId="urn:microsoft.com/office/officeart/2005/8/layout/arrow2" loCatId="process" qsTypeId="urn:microsoft.com/office/officeart/2005/8/quickstyle/simple1#4" qsCatId="simple" csTypeId="urn:microsoft.com/office/officeart/2005/8/colors/accent1_2#4" csCatId="accent1" phldr="1"/>
      <dgm:spPr/>
    </dgm:pt>
    <dgm:pt modelId="{7D2E38CF-648B-477A-85C9-A6B2B36455A9}">
      <dgm:prSet phldrT="[文本]" custT="1"/>
      <dgm:spPr/>
      <dgm:t>
        <a:bodyPr/>
        <a:lstStyle/>
        <a:p>
          <a:r>
            <a:rPr lang="zh-CN" altLang="en-US" sz="2400" b="1" dirty="0" smtClean="0"/>
            <a:t>基层</a:t>
          </a:r>
          <a:endParaRPr lang="zh-CN" altLang="en-US" sz="2400" b="1" dirty="0"/>
        </a:p>
      </dgm:t>
    </dgm:pt>
    <dgm:pt modelId="{20804ACE-D3B7-4E67-BA00-79F24A5CA1B4}" type="parTrans" cxnId="{1511391A-079F-4EDD-9753-E4A1955056FD}">
      <dgm:prSet/>
      <dgm:spPr/>
      <dgm:t>
        <a:bodyPr/>
        <a:lstStyle/>
        <a:p>
          <a:endParaRPr lang="zh-CN" altLang="en-US"/>
        </a:p>
      </dgm:t>
    </dgm:pt>
    <dgm:pt modelId="{B4FAA560-C6B9-479A-B961-983775577332}" type="sibTrans" cxnId="{1511391A-079F-4EDD-9753-E4A1955056FD}">
      <dgm:prSet/>
      <dgm:spPr/>
      <dgm:t>
        <a:bodyPr/>
        <a:lstStyle/>
        <a:p>
          <a:endParaRPr lang="zh-CN" altLang="en-US"/>
        </a:p>
      </dgm:t>
    </dgm:pt>
    <dgm:pt modelId="{9A480EA5-FBB9-4C4D-A14B-EAAEAAE3AABB}">
      <dgm:prSet phldrT="[文本]" custT="1"/>
      <dgm:spPr/>
      <dgm:t>
        <a:bodyPr/>
        <a:lstStyle/>
        <a:p>
          <a:r>
            <a:rPr lang="zh-CN" altLang="en-US" sz="2400" b="1" dirty="0" smtClean="0"/>
            <a:t>中层干部</a:t>
          </a:r>
          <a:endParaRPr lang="zh-CN" altLang="en-US" sz="2400" b="1" dirty="0"/>
        </a:p>
      </dgm:t>
    </dgm:pt>
    <dgm:pt modelId="{064D6663-461F-4515-A30F-C15DC63D56F9}" type="parTrans" cxnId="{C46EAEEA-DD75-4EC1-9E13-62C2A5F0982A}">
      <dgm:prSet/>
      <dgm:spPr/>
      <dgm:t>
        <a:bodyPr/>
        <a:lstStyle/>
        <a:p>
          <a:endParaRPr lang="zh-CN" altLang="en-US"/>
        </a:p>
      </dgm:t>
    </dgm:pt>
    <dgm:pt modelId="{98C141C8-9578-4FCE-9A26-5082F0D8DB0A}" type="sibTrans" cxnId="{C46EAEEA-DD75-4EC1-9E13-62C2A5F0982A}">
      <dgm:prSet/>
      <dgm:spPr/>
      <dgm:t>
        <a:bodyPr/>
        <a:lstStyle/>
        <a:p>
          <a:endParaRPr lang="zh-CN" altLang="en-US"/>
        </a:p>
      </dgm:t>
    </dgm:pt>
    <dgm:pt modelId="{3F38B5B6-4C5A-4C05-852B-45DD414CBAEA}">
      <dgm:prSet phldrT="[文本]" custT="1"/>
      <dgm:spPr/>
      <dgm:t>
        <a:bodyPr/>
        <a:lstStyle/>
        <a:p>
          <a:r>
            <a:rPr lang="zh-CN" altLang="en-US" sz="2400" b="1" dirty="0" smtClean="0"/>
            <a:t>高层领导</a:t>
          </a:r>
          <a:endParaRPr lang="zh-CN" altLang="en-US" sz="2400" b="1" dirty="0"/>
        </a:p>
      </dgm:t>
    </dgm:pt>
    <dgm:pt modelId="{25CC8506-0841-42C7-A98C-E630914B22D7}" type="parTrans" cxnId="{6EFFB8C2-A377-459C-A372-C9B6F99AD41D}">
      <dgm:prSet/>
      <dgm:spPr/>
      <dgm:t>
        <a:bodyPr/>
        <a:lstStyle/>
        <a:p>
          <a:endParaRPr lang="zh-CN" altLang="en-US"/>
        </a:p>
      </dgm:t>
    </dgm:pt>
    <dgm:pt modelId="{4787FAF2-CE3D-4040-86D8-6F1008C12014}" type="sibTrans" cxnId="{6EFFB8C2-A377-459C-A372-C9B6F99AD41D}">
      <dgm:prSet/>
      <dgm:spPr/>
      <dgm:t>
        <a:bodyPr/>
        <a:lstStyle/>
        <a:p>
          <a:endParaRPr lang="zh-CN" altLang="en-US"/>
        </a:p>
      </dgm:t>
    </dgm:pt>
    <dgm:pt modelId="{78D93472-ABCB-41EC-A1A5-3E911A65E163}" type="pres">
      <dgm:prSet presAssocID="{B3CEF5EF-7E5D-45DB-9CF7-65032AB3EE0F}" presName="arrowDiagram" presStyleCnt="0">
        <dgm:presLayoutVars>
          <dgm:chMax val="5"/>
          <dgm:dir/>
          <dgm:resizeHandles val="exact"/>
        </dgm:presLayoutVars>
      </dgm:prSet>
      <dgm:spPr/>
    </dgm:pt>
    <dgm:pt modelId="{F3387191-E62D-4617-BDDE-105AFD898D0F}" type="pres">
      <dgm:prSet presAssocID="{B3CEF5EF-7E5D-45DB-9CF7-65032AB3EE0F}" presName="arrow" presStyleLbl="bgShp" presStyleIdx="0" presStyleCnt="1"/>
      <dgm:spPr/>
    </dgm:pt>
    <dgm:pt modelId="{C0AE75D7-9E50-4431-8021-2689BB6CF9D7}" type="pres">
      <dgm:prSet presAssocID="{B3CEF5EF-7E5D-45DB-9CF7-65032AB3EE0F}" presName="arrowDiagram3" presStyleCnt="0"/>
      <dgm:spPr/>
    </dgm:pt>
    <dgm:pt modelId="{F39C491F-187A-4B5F-851C-1961B8C07790}" type="pres">
      <dgm:prSet presAssocID="{7D2E38CF-648B-477A-85C9-A6B2B36455A9}" presName="bullet3a" presStyleLbl="node1" presStyleIdx="0" presStyleCnt="3"/>
      <dgm:spPr/>
    </dgm:pt>
    <dgm:pt modelId="{31BD6A67-A4C0-4F17-8D79-AB07A29C5A20}" type="pres">
      <dgm:prSet presAssocID="{7D2E38CF-648B-477A-85C9-A6B2B36455A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81FF7B-E84D-4310-8D48-866A173DE8EF}" type="pres">
      <dgm:prSet presAssocID="{9A480EA5-FBB9-4C4D-A14B-EAAEAAE3AABB}" presName="bullet3b" presStyleLbl="node1" presStyleIdx="1" presStyleCnt="3"/>
      <dgm:spPr/>
    </dgm:pt>
    <dgm:pt modelId="{F5FE4120-0560-411F-B264-A704320C7A99}" type="pres">
      <dgm:prSet presAssocID="{9A480EA5-FBB9-4C4D-A14B-EAAEAAE3AABB}" presName="textBox3b" presStyleLbl="revTx" presStyleIdx="1" presStyleCnt="3" custScaleX="199074" custScaleY="42647" custLinFactNeighborX="46759" custLinFactNeighborY="-214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B2B3B6-DA87-4152-B86F-0D47BFB03F29}" type="pres">
      <dgm:prSet presAssocID="{3F38B5B6-4C5A-4C05-852B-45DD414CBAEA}" presName="bullet3c" presStyleLbl="node1" presStyleIdx="2" presStyleCnt="3"/>
      <dgm:spPr/>
    </dgm:pt>
    <dgm:pt modelId="{23CCEFE9-83C5-44A3-8985-236CA7AB40DB}" type="pres">
      <dgm:prSet presAssocID="{3F38B5B6-4C5A-4C05-852B-45DD414CBAEA}" presName="textBox3c" presStyleLbl="revTx" presStyleIdx="2" presStyleCnt="3" custScaleX="150154" custScaleY="33621" custLinFactNeighborX="16667" custLinFactNeighborY="-290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6EAEEA-DD75-4EC1-9E13-62C2A5F0982A}" srcId="{B3CEF5EF-7E5D-45DB-9CF7-65032AB3EE0F}" destId="{9A480EA5-FBB9-4C4D-A14B-EAAEAAE3AABB}" srcOrd="1" destOrd="0" parTransId="{064D6663-461F-4515-A30F-C15DC63D56F9}" sibTransId="{98C141C8-9578-4FCE-9A26-5082F0D8DB0A}"/>
    <dgm:cxn modelId="{39A07E8B-E890-413B-A98E-2AF884D64EEC}" type="presOf" srcId="{9A480EA5-FBB9-4C4D-A14B-EAAEAAE3AABB}" destId="{F5FE4120-0560-411F-B264-A704320C7A99}" srcOrd="0" destOrd="0" presId="urn:microsoft.com/office/officeart/2005/8/layout/arrow2"/>
    <dgm:cxn modelId="{6EFFB8C2-A377-459C-A372-C9B6F99AD41D}" srcId="{B3CEF5EF-7E5D-45DB-9CF7-65032AB3EE0F}" destId="{3F38B5B6-4C5A-4C05-852B-45DD414CBAEA}" srcOrd="2" destOrd="0" parTransId="{25CC8506-0841-42C7-A98C-E630914B22D7}" sibTransId="{4787FAF2-CE3D-4040-86D8-6F1008C12014}"/>
    <dgm:cxn modelId="{104BF7E6-EBA7-43A6-A315-965472B389EA}" type="presOf" srcId="{7D2E38CF-648B-477A-85C9-A6B2B36455A9}" destId="{31BD6A67-A4C0-4F17-8D79-AB07A29C5A20}" srcOrd="0" destOrd="0" presId="urn:microsoft.com/office/officeart/2005/8/layout/arrow2"/>
    <dgm:cxn modelId="{99C19D74-D7DB-4AB0-83B1-3A1D13022CE1}" type="presOf" srcId="{3F38B5B6-4C5A-4C05-852B-45DD414CBAEA}" destId="{23CCEFE9-83C5-44A3-8985-236CA7AB40DB}" srcOrd="0" destOrd="0" presId="urn:microsoft.com/office/officeart/2005/8/layout/arrow2"/>
    <dgm:cxn modelId="{1511391A-079F-4EDD-9753-E4A1955056FD}" srcId="{B3CEF5EF-7E5D-45DB-9CF7-65032AB3EE0F}" destId="{7D2E38CF-648B-477A-85C9-A6B2B36455A9}" srcOrd="0" destOrd="0" parTransId="{20804ACE-D3B7-4E67-BA00-79F24A5CA1B4}" sibTransId="{B4FAA560-C6B9-479A-B961-983775577332}"/>
    <dgm:cxn modelId="{0935F81C-C444-46E1-A88E-C0E686B494A9}" type="presOf" srcId="{B3CEF5EF-7E5D-45DB-9CF7-65032AB3EE0F}" destId="{78D93472-ABCB-41EC-A1A5-3E911A65E163}" srcOrd="0" destOrd="0" presId="urn:microsoft.com/office/officeart/2005/8/layout/arrow2"/>
    <dgm:cxn modelId="{BED4A23C-04F5-49FF-988D-38D233DA430F}" type="presParOf" srcId="{78D93472-ABCB-41EC-A1A5-3E911A65E163}" destId="{F3387191-E62D-4617-BDDE-105AFD898D0F}" srcOrd="0" destOrd="0" presId="urn:microsoft.com/office/officeart/2005/8/layout/arrow2"/>
    <dgm:cxn modelId="{54703621-5101-46B3-A508-B691DC921964}" type="presParOf" srcId="{78D93472-ABCB-41EC-A1A5-3E911A65E163}" destId="{C0AE75D7-9E50-4431-8021-2689BB6CF9D7}" srcOrd="1" destOrd="0" presId="urn:microsoft.com/office/officeart/2005/8/layout/arrow2"/>
    <dgm:cxn modelId="{7D5FCD2E-0183-44EE-911D-315592D0FCB8}" type="presParOf" srcId="{C0AE75D7-9E50-4431-8021-2689BB6CF9D7}" destId="{F39C491F-187A-4B5F-851C-1961B8C07790}" srcOrd="0" destOrd="0" presId="urn:microsoft.com/office/officeart/2005/8/layout/arrow2"/>
    <dgm:cxn modelId="{7CFADEBB-FF06-4689-8943-4BFE29CE5536}" type="presParOf" srcId="{C0AE75D7-9E50-4431-8021-2689BB6CF9D7}" destId="{31BD6A67-A4C0-4F17-8D79-AB07A29C5A20}" srcOrd="1" destOrd="0" presId="urn:microsoft.com/office/officeart/2005/8/layout/arrow2"/>
    <dgm:cxn modelId="{61693E60-08F8-4C26-A329-342446CEC654}" type="presParOf" srcId="{C0AE75D7-9E50-4431-8021-2689BB6CF9D7}" destId="{F581FF7B-E84D-4310-8D48-866A173DE8EF}" srcOrd="2" destOrd="0" presId="urn:microsoft.com/office/officeart/2005/8/layout/arrow2"/>
    <dgm:cxn modelId="{C152D567-FFD9-4D16-900C-1A79B495C5F0}" type="presParOf" srcId="{C0AE75D7-9E50-4431-8021-2689BB6CF9D7}" destId="{F5FE4120-0560-411F-B264-A704320C7A99}" srcOrd="3" destOrd="0" presId="urn:microsoft.com/office/officeart/2005/8/layout/arrow2"/>
    <dgm:cxn modelId="{D73843E6-E722-4C0E-AF65-D083F093AB56}" type="presParOf" srcId="{C0AE75D7-9E50-4431-8021-2689BB6CF9D7}" destId="{F8B2B3B6-DA87-4152-B86F-0D47BFB03F29}" srcOrd="4" destOrd="0" presId="urn:microsoft.com/office/officeart/2005/8/layout/arrow2"/>
    <dgm:cxn modelId="{566B1D90-7A83-4C7B-9643-D63B16A93C24}" type="presParOf" srcId="{C0AE75D7-9E50-4431-8021-2689BB6CF9D7}" destId="{23CCEFE9-83C5-44A3-8985-236CA7AB40D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C8816-A2F1-47CE-83D9-F1E9AEF2B22C}" type="doc">
      <dgm:prSet loTypeId="urn:microsoft.com/office/officeart/2005/8/layout/venn1" loCatId="relationship" qsTypeId="urn:microsoft.com/office/officeart/2005/8/quickstyle/simple1#5" qsCatId="simple" csTypeId="urn:microsoft.com/office/officeart/2005/8/colors/accent1_2#5" csCatId="accent1" phldr="1"/>
      <dgm:spPr/>
    </dgm:pt>
    <dgm:pt modelId="{140C57F9-6512-44E8-B999-6423BC8765F1}">
      <dgm:prSet phldrT="[文本]" custT="1"/>
      <dgm:spPr/>
      <dgm:t>
        <a:bodyPr/>
        <a:lstStyle/>
        <a:p>
          <a:r>
            <a:rPr lang="zh-CN" altLang="en-US" sz="2400" b="1" dirty="0" smtClean="0"/>
            <a:t>经济管理部门</a:t>
          </a:r>
          <a:endParaRPr lang="zh-CN" altLang="en-US" sz="2400" b="1" dirty="0"/>
        </a:p>
      </dgm:t>
    </dgm:pt>
    <dgm:pt modelId="{D00CA984-45ED-4A46-967D-F95FB9C38F95}" type="parTrans" cxnId="{194BD8AB-510B-4020-887C-963E8224ADAE}">
      <dgm:prSet/>
      <dgm:spPr/>
      <dgm:t>
        <a:bodyPr/>
        <a:lstStyle/>
        <a:p>
          <a:endParaRPr lang="zh-CN" altLang="en-US"/>
        </a:p>
      </dgm:t>
    </dgm:pt>
    <dgm:pt modelId="{D8ACA873-B576-40F0-AE67-81CA65E968E4}" type="sibTrans" cxnId="{194BD8AB-510B-4020-887C-963E8224ADAE}">
      <dgm:prSet/>
      <dgm:spPr/>
      <dgm:t>
        <a:bodyPr/>
        <a:lstStyle/>
        <a:p>
          <a:endParaRPr lang="zh-CN" altLang="en-US"/>
        </a:p>
      </dgm:t>
    </dgm:pt>
    <dgm:pt modelId="{1BBBC5CA-2971-4A53-9052-5BA2E92166A8}">
      <dgm:prSet phldrT="[文本]" custT="1"/>
      <dgm:spPr/>
      <dgm:t>
        <a:bodyPr/>
        <a:lstStyle/>
        <a:p>
          <a:r>
            <a:rPr lang="zh-CN" altLang="en-US" sz="2400" b="1" dirty="0" smtClean="0"/>
            <a:t>党政领导机关</a:t>
          </a:r>
          <a:endParaRPr lang="zh-CN" altLang="en-US" sz="2400" b="1" dirty="0"/>
        </a:p>
      </dgm:t>
    </dgm:pt>
    <dgm:pt modelId="{2B6E2D6D-1BAC-41A0-A730-FBBEB16B51DA}" type="parTrans" cxnId="{31A009B1-281E-4C15-AC51-3BB7592A1C07}">
      <dgm:prSet/>
      <dgm:spPr/>
      <dgm:t>
        <a:bodyPr/>
        <a:lstStyle/>
        <a:p>
          <a:endParaRPr lang="zh-CN" altLang="en-US"/>
        </a:p>
      </dgm:t>
    </dgm:pt>
    <dgm:pt modelId="{0B0A1015-F123-48AD-858E-1378578BF335}" type="sibTrans" cxnId="{31A009B1-281E-4C15-AC51-3BB7592A1C07}">
      <dgm:prSet/>
      <dgm:spPr/>
      <dgm:t>
        <a:bodyPr/>
        <a:lstStyle/>
        <a:p>
          <a:endParaRPr lang="zh-CN" altLang="en-US"/>
        </a:p>
      </dgm:t>
    </dgm:pt>
    <dgm:pt modelId="{2947BF16-391E-42D3-82AF-5E59C53824D8}">
      <dgm:prSet phldrT="[文本]" custT="1"/>
      <dgm:spPr/>
      <dgm:t>
        <a:bodyPr/>
        <a:lstStyle/>
        <a:p>
          <a:r>
            <a:rPr lang="zh-CN" altLang="en-US" sz="2400" b="1" dirty="0" smtClean="0"/>
            <a:t>行政执法机关</a:t>
          </a:r>
          <a:endParaRPr lang="zh-CN" altLang="en-US" sz="2400" b="1" dirty="0"/>
        </a:p>
      </dgm:t>
    </dgm:pt>
    <dgm:pt modelId="{D7525219-2EED-4362-A163-6BE03BD052D8}" type="parTrans" cxnId="{FF68A122-2814-456E-B0EA-4E94807450ED}">
      <dgm:prSet/>
      <dgm:spPr/>
      <dgm:t>
        <a:bodyPr/>
        <a:lstStyle/>
        <a:p>
          <a:endParaRPr lang="zh-CN" altLang="en-US"/>
        </a:p>
      </dgm:t>
    </dgm:pt>
    <dgm:pt modelId="{8096FA74-1C0D-4EE1-9FCA-03844213F636}" type="sibTrans" cxnId="{FF68A122-2814-456E-B0EA-4E94807450ED}">
      <dgm:prSet/>
      <dgm:spPr/>
      <dgm:t>
        <a:bodyPr/>
        <a:lstStyle/>
        <a:p>
          <a:endParaRPr lang="zh-CN" altLang="en-US"/>
        </a:p>
      </dgm:t>
    </dgm:pt>
    <dgm:pt modelId="{0CAB4E7B-6F80-48D7-A71F-5F3AA951244F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altLang="en-US" sz="2400" b="1" dirty="0" smtClean="0"/>
            <a:t>新闻</a:t>
          </a:r>
          <a:endParaRPr lang="en-US" altLang="zh-CN" sz="2400" b="1" dirty="0" smtClean="0"/>
        </a:p>
        <a:p>
          <a:pPr>
            <a:spcAft>
              <a:spcPts val="0"/>
            </a:spcAft>
          </a:pPr>
          <a:r>
            <a:rPr lang="zh-CN" altLang="en-US" sz="2400" b="1" dirty="0" smtClean="0"/>
            <a:t>出版社</a:t>
          </a:r>
          <a:endParaRPr lang="zh-CN" altLang="en-US" sz="2400" b="1" dirty="0"/>
        </a:p>
      </dgm:t>
    </dgm:pt>
    <dgm:pt modelId="{78516884-7514-47C4-B0F8-7357B1392721}" type="parTrans" cxnId="{EEDF9B8D-86DE-4A03-8123-891BBA612160}">
      <dgm:prSet/>
      <dgm:spPr/>
      <dgm:t>
        <a:bodyPr/>
        <a:lstStyle/>
        <a:p>
          <a:endParaRPr lang="zh-CN" altLang="en-US"/>
        </a:p>
      </dgm:t>
    </dgm:pt>
    <dgm:pt modelId="{D5F2D857-9535-4AB9-BC9D-084B1BA5646E}" type="sibTrans" cxnId="{EEDF9B8D-86DE-4A03-8123-891BBA612160}">
      <dgm:prSet/>
      <dgm:spPr/>
      <dgm:t>
        <a:bodyPr/>
        <a:lstStyle/>
        <a:p>
          <a:endParaRPr lang="zh-CN" altLang="en-US"/>
        </a:p>
      </dgm:t>
    </dgm:pt>
    <dgm:pt modelId="{20F8344F-2AA0-429C-9063-E3B95F3EB17C}">
      <dgm:prSet phldrT="[文本]" custT="1"/>
      <dgm:spPr/>
      <dgm:t>
        <a:bodyPr/>
        <a:lstStyle/>
        <a:p>
          <a:r>
            <a:rPr lang="zh-CN" altLang="en-US" sz="2400" b="1" dirty="0" smtClean="0"/>
            <a:t>司法机关</a:t>
          </a:r>
          <a:endParaRPr lang="zh-CN" altLang="en-US" sz="2400" b="1" dirty="0"/>
        </a:p>
      </dgm:t>
    </dgm:pt>
    <dgm:pt modelId="{0A515EEA-EF0C-40CB-9194-40F5E3B8FF13}" type="parTrans" cxnId="{26BA5E0B-53C4-41A7-8ECB-D7C544B1C069}">
      <dgm:prSet/>
      <dgm:spPr/>
      <dgm:t>
        <a:bodyPr/>
        <a:lstStyle/>
        <a:p>
          <a:endParaRPr lang="zh-CN" altLang="en-US"/>
        </a:p>
      </dgm:t>
    </dgm:pt>
    <dgm:pt modelId="{F149272F-A3BE-49BE-8EAE-3D621286B91C}" type="sibTrans" cxnId="{26BA5E0B-53C4-41A7-8ECB-D7C544B1C069}">
      <dgm:prSet/>
      <dgm:spPr/>
      <dgm:t>
        <a:bodyPr/>
        <a:lstStyle/>
        <a:p>
          <a:endParaRPr lang="zh-CN" altLang="en-US"/>
        </a:p>
      </dgm:t>
    </dgm:pt>
    <dgm:pt modelId="{2D8873F4-7F5A-4216-A23B-8A9323D82A1C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altLang="en-US" sz="2400" b="1" dirty="0" smtClean="0"/>
            <a:t>学术</a:t>
          </a:r>
          <a:endParaRPr lang="en-US" altLang="zh-CN" sz="2400" b="1" dirty="0" smtClean="0"/>
        </a:p>
        <a:p>
          <a:pPr>
            <a:spcAft>
              <a:spcPts val="0"/>
            </a:spcAft>
          </a:pPr>
          <a:r>
            <a:rPr lang="zh-CN" altLang="en-US" sz="2400" b="1" dirty="0" smtClean="0"/>
            <a:t>教育界</a:t>
          </a:r>
          <a:endParaRPr lang="zh-CN" altLang="en-US" sz="2400" b="1" dirty="0"/>
        </a:p>
      </dgm:t>
    </dgm:pt>
    <dgm:pt modelId="{B3EE66E0-1203-4604-BFA7-D1FA3B86802B}" type="parTrans" cxnId="{D68F947B-0611-4539-92F7-254B6D109122}">
      <dgm:prSet/>
      <dgm:spPr/>
      <dgm:t>
        <a:bodyPr/>
        <a:lstStyle/>
        <a:p>
          <a:endParaRPr lang="zh-CN" altLang="en-US"/>
        </a:p>
      </dgm:t>
    </dgm:pt>
    <dgm:pt modelId="{CD52655D-2B7F-468A-A790-EFAA4BF664A7}" type="sibTrans" cxnId="{D68F947B-0611-4539-92F7-254B6D109122}">
      <dgm:prSet/>
      <dgm:spPr/>
      <dgm:t>
        <a:bodyPr/>
        <a:lstStyle/>
        <a:p>
          <a:endParaRPr lang="zh-CN" altLang="en-US"/>
        </a:p>
      </dgm:t>
    </dgm:pt>
    <dgm:pt modelId="{51A0D960-EE95-4626-925A-1CE203704FD8}" type="pres">
      <dgm:prSet presAssocID="{985C8816-A2F1-47CE-83D9-F1E9AEF2B22C}" presName="compositeShape" presStyleCnt="0">
        <dgm:presLayoutVars>
          <dgm:chMax val="7"/>
          <dgm:dir/>
          <dgm:resizeHandles val="exact"/>
        </dgm:presLayoutVars>
      </dgm:prSet>
      <dgm:spPr/>
    </dgm:pt>
    <dgm:pt modelId="{F815A40B-8874-4467-B081-099B28E99C17}" type="pres">
      <dgm:prSet presAssocID="{140C57F9-6512-44E8-B999-6423BC8765F1}" presName="circ1" presStyleLbl="vennNode1" presStyleIdx="0" presStyleCnt="6"/>
      <dgm:spPr/>
      <dgm:t>
        <a:bodyPr/>
        <a:lstStyle/>
        <a:p>
          <a:endParaRPr lang="zh-CN" altLang="en-US"/>
        </a:p>
      </dgm:t>
    </dgm:pt>
    <dgm:pt modelId="{0A7B8899-2672-49E4-9429-855FBE8C4790}" type="pres">
      <dgm:prSet presAssocID="{140C57F9-6512-44E8-B999-6423BC8765F1}" presName="circ1Tx" presStyleLbl="revTx" presStyleIdx="0" presStyleCnt="0" custScaleX="156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DED8E5-A74D-47F2-BFCD-3A5C5802429B}" type="pres">
      <dgm:prSet presAssocID="{1BBBC5CA-2971-4A53-9052-5BA2E92166A8}" presName="circ2" presStyleLbl="vennNode1" presStyleIdx="1" presStyleCnt="6"/>
      <dgm:spPr/>
      <dgm:t>
        <a:bodyPr/>
        <a:lstStyle/>
        <a:p>
          <a:endParaRPr lang="zh-CN" altLang="en-US"/>
        </a:p>
      </dgm:t>
    </dgm:pt>
    <dgm:pt modelId="{FE93B749-AE5C-4C6A-9121-863D6D725429}" type="pres">
      <dgm:prSet presAssocID="{1BBBC5CA-2971-4A53-9052-5BA2E92166A8}" presName="circ2Tx" presStyleLbl="revTx" presStyleIdx="0" presStyleCnt="0" custScaleX="120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59211A-C68B-48B1-A50A-DFEEBF792C70}" type="pres">
      <dgm:prSet presAssocID="{2947BF16-391E-42D3-82AF-5E59C53824D8}" presName="circ3" presStyleLbl="vennNode1" presStyleIdx="2" presStyleCnt="6"/>
      <dgm:spPr/>
    </dgm:pt>
    <dgm:pt modelId="{EA4E123C-5DAF-4100-9B50-F17EC1380837}" type="pres">
      <dgm:prSet presAssocID="{2947BF16-391E-42D3-82AF-5E59C53824D8}" presName="circ3Tx" presStyleLbl="revTx" presStyleIdx="0" presStyleCnt="0" custScaleX="121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3AACA3-8DC5-479A-9793-E05CFDEFF059}" type="pres">
      <dgm:prSet presAssocID="{20F8344F-2AA0-429C-9063-E3B95F3EB17C}" presName="circ4" presStyleLbl="vennNode1" presStyleIdx="3" presStyleCnt="6"/>
      <dgm:spPr/>
    </dgm:pt>
    <dgm:pt modelId="{E58E5396-9BD4-480B-8452-8350660E55BE}" type="pres">
      <dgm:prSet presAssocID="{20F8344F-2AA0-429C-9063-E3B95F3EB17C}" presName="circ4Tx" presStyleLbl="revTx" presStyleIdx="0" presStyleCnt="0" custLinFactNeighborX="-1435" custLinFactNeighborY="-2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7246EF-4A3B-41BC-9B3C-4AE77E00B05E}" type="pres">
      <dgm:prSet presAssocID="{0CAB4E7B-6F80-48D7-A71F-5F3AA951244F}" presName="circ5" presStyleLbl="vennNode1" presStyleIdx="4" presStyleCnt="6"/>
      <dgm:spPr/>
    </dgm:pt>
    <dgm:pt modelId="{52233191-92ED-4053-BFC3-03C3E9ED8CE7}" type="pres">
      <dgm:prSet presAssocID="{0CAB4E7B-6F80-48D7-A71F-5F3AA951244F}" presName="circ5Tx" presStyleLbl="revTx" presStyleIdx="0" presStyleCnt="0" custScaleX="101232" custLinFactNeighborX="73" custLinFactNeighborY="23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9E7FA5-5064-4AD7-A475-232ED524D6B7}" type="pres">
      <dgm:prSet presAssocID="{2D8873F4-7F5A-4216-A23B-8A9323D82A1C}" presName="circ6" presStyleLbl="vennNode1" presStyleIdx="5" presStyleCnt="6"/>
      <dgm:spPr/>
    </dgm:pt>
    <dgm:pt modelId="{B1582D5F-F175-4FED-BB60-D681441E0500}" type="pres">
      <dgm:prSet presAssocID="{2D8873F4-7F5A-4216-A23B-8A9323D82A1C}" presName="circ6Tx" presStyleLbl="revTx" presStyleIdx="0" presStyleCnt="0" custScaleX="9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A009B1-281E-4C15-AC51-3BB7592A1C07}" srcId="{985C8816-A2F1-47CE-83D9-F1E9AEF2B22C}" destId="{1BBBC5CA-2971-4A53-9052-5BA2E92166A8}" srcOrd="1" destOrd="0" parTransId="{2B6E2D6D-1BAC-41A0-A730-FBBEB16B51DA}" sibTransId="{0B0A1015-F123-48AD-858E-1378578BF335}"/>
    <dgm:cxn modelId="{EEDF9B8D-86DE-4A03-8123-891BBA612160}" srcId="{985C8816-A2F1-47CE-83D9-F1E9AEF2B22C}" destId="{0CAB4E7B-6F80-48D7-A71F-5F3AA951244F}" srcOrd="4" destOrd="0" parTransId="{78516884-7514-47C4-B0F8-7357B1392721}" sibTransId="{D5F2D857-9535-4AB9-BC9D-084B1BA5646E}"/>
    <dgm:cxn modelId="{8C1A5830-50B3-4744-B07B-C426E8984F78}" type="presOf" srcId="{20F8344F-2AA0-429C-9063-E3B95F3EB17C}" destId="{E58E5396-9BD4-480B-8452-8350660E55BE}" srcOrd="0" destOrd="0" presId="urn:microsoft.com/office/officeart/2005/8/layout/venn1"/>
    <dgm:cxn modelId="{C89166ED-3DAF-4D8D-A6AB-0C2388BAA481}" type="presOf" srcId="{2947BF16-391E-42D3-82AF-5E59C53824D8}" destId="{EA4E123C-5DAF-4100-9B50-F17EC1380837}" srcOrd="0" destOrd="0" presId="urn:microsoft.com/office/officeart/2005/8/layout/venn1"/>
    <dgm:cxn modelId="{26BA5E0B-53C4-41A7-8ECB-D7C544B1C069}" srcId="{985C8816-A2F1-47CE-83D9-F1E9AEF2B22C}" destId="{20F8344F-2AA0-429C-9063-E3B95F3EB17C}" srcOrd="3" destOrd="0" parTransId="{0A515EEA-EF0C-40CB-9194-40F5E3B8FF13}" sibTransId="{F149272F-A3BE-49BE-8EAE-3D621286B91C}"/>
    <dgm:cxn modelId="{731BF697-441C-400F-94AF-C750AA9EF0B8}" type="presOf" srcId="{985C8816-A2F1-47CE-83D9-F1E9AEF2B22C}" destId="{51A0D960-EE95-4626-925A-1CE203704FD8}" srcOrd="0" destOrd="0" presId="urn:microsoft.com/office/officeart/2005/8/layout/venn1"/>
    <dgm:cxn modelId="{613027C5-84B0-485E-BFC1-961FD504937E}" type="presOf" srcId="{1BBBC5CA-2971-4A53-9052-5BA2E92166A8}" destId="{FE93B749-AE5C-4C6A-9121-863D6D725429}" srcOrd="0" destOrd="0" presId="urn:microsoft.com/office/officeart/2005/8/layout/venn1"/>
    <dgm:cxn modelId="{194BD8AB-510B-4020-887C-963E8224ADAE}" srcId="{985C8816-A2F1-47CE-83D9-F1E9AEF2B22C}" destId="{140C57F9-6512-44E8-B999-6423BC8765F1}" srcOrd="0" destOrd="0" parTransId="{D00CA984-45ED-4A46-967D-F95FB9C38F95}" sibTransId="{D8ACA873-B576-40F0-AE67-81CA65E968E4}"/>
    <dgm:cxn modelId="{0775A21C-2061-4EDF-AA6D-0008CC2EE7F2}" type="presOf" srcId="{0CAB4E7B-6F80-48D7-A71F-5F3AA951244F}" destId="{52233191-92ED-4053-BFC3-03C3E9ED8CE7}" srcOrd="0" destOrd="0" presId="urn:microsoft.com/office/officeart/2005/8/layout/venn1"/>
    <dgm:cxn modelId="{FF68A122-2814-456E-B0EA-4E94807450ED}" srcId="{985C8816-A2F1-47CE-83D9-F1E9AEF2B22C}" destId="{2947BF16-391E-42D3-82AF-5E59C53824D8}" srcOrd="2" destOrd="0" parTransId="{D7525219-2EED-4362-A163-6BE03BD052D8}" sibTransId="{8096FA74-1C0D-4EE1-9FCA-03844213F636}"/>
    <dgm:cxn modelId="{D68F947B-0611-4539-92F7-254B6D109122}" srcId="{985C8816-A2F1-47CE-83D9-F1E9AEF2B22C}" destId="{2D8873F4-7F5A-4216-A23B-8A9323D82A1C}" srcOrd="5" destOrd="0" parTransId="{B3EE66E0-1203-4604-BFA7-D1FA3B86802B}" sibTransId="{CD52655D-2B7F-468A-A790-EFAA4BF664A7}"/>
    <dgm:cxn modelId="{D9D98A60-D1BE-407B-B7B6-C85920413EEF}" type="presOf" srcId="{140C57F9-6512-44E8-B999-6423BC8765F1}" destId="{0A7B8899-2672-49E4-9429-855FBE8C4790}" srcOrd="0" destOrd="0" presId="urn:microsoft.com/office/officeart/2005/8/layout/venn1"/>
    <dgm:cxn modelId="{D3ADCD9B-2DB5-4BF6-8F6B-58DEA8C0CB3A}" type="presOf" srcId="{2D8873F4-7F5A-4216-A23B-8A9323D82A1C}" destId="{B1582D5F-F175-4FED-BB60-D681441E0500}" srcOrd="0" destOrd="0" presId="urn:microsoft.com/office/officeart/2005/8/layout/venn1"/>
    <dgm:cxn modelId="{0F7679D0-3871-45AF-A14E-2FD884D5E9DA}" type="presParOf" srcId="{51A0D960-EE95-4626-925A-1CE203704FD8}" destId="{F815A40B-8874-4467-B081-099B28E99C17}" srcOrd="0" destOrd="0" presId="urn:microsoft.com/office/officeart/2005/8/layout/venn1"/>
    <dgm:cxn modelId="{B9A97156-ACFA-40AC-B2E3-21D81BA8AD19}" type="presParOf" srcId="{51A0D960-EE95-4626-925A-1CE203704FD8}" destId="{0A7B8899-2672-49E4-9429-855FBE8C4790}" srcOrd="1" destOrd="0" presId="urn:microsoft.com/office/officeart/2005/8/layout/venn1"/>
    <dgm:cxn modelId="{68559484-A71F-4369-A20D-9DD868127EC5}" type="presParOf" srcId="{51A0D960-EE95-4626-925A-1CE203704FD8}" destId="{3BDED8E5-A74D-47F2-BFCD-3A5C5802429B}" srcOrd="2" destOrd="0" presId="urn:microsoft.com/office/officeart/2005/8/layout/venn1"/>
    <dgm:cxn modelId="{23A0430C-BCC4-48C6-9BD7-7AFE72DB885A}" type="presParOf" srcId="{51A0D960-EE95-4626-925A-1CE203704FD8}" destId="{FE93B749-AE5C-4C6A-9121-863D6D725429}" srcOrd="3" destOrd="0" presId="urn:microsoft.com/office/officeart/2005/8/layout/venn1"/>
    <dgm:cxn modelId="{B19C7610-D1F5-4BA1-B0BD-6C63708B8459}" type="presParOf" srcId="{51A0D960-EE95-4626-925A-1CE203704FD8}" destId="{0659211A-C68B-48B1-A50A-DFEEBF792C70}" srcOrd="4" destOrd="0" presId="urn:microsoft.com/office/officeart/2005/8/layout/venn1"/>
    <dgm:cxn modelId="{62AC8005-6B11-4C39-8A09-3831BAC121CA}" type="presParOf" srcId="{51A0D960-EE95-4626-925A-1CE203704FD8}" destId="{EA4E123C-5DAF-4100-9B50-F17EC1380837}" srcOrd="5" destOrd="0" presId="urn:microsoft.com/office/officeart/2005/8/layout/venn1"/>
    <dgm:cxn modelId="{47BC2AD7-98AD-4857-9B8F-C7392CFF80B7}" type="presParOf" srcId="{51A0D960-EE95-4626-925A-1CE203704FD8}" destId="{B83AACA3-8DC5-479A-9793-E05CFDEFF059}" srcOrd="6" destOrd="0" presId="urn:microsoft.com/office/officeart/2005/8/layout/venn1"/>
    <dgm:cxn modelId="{E73CF6E7-C8F8-48F1-9026-380AFC5D0D87}" type="presParOf" srcId="{51A0D960-EE95-4626-925A-1CE203704FD8}" destId="{E58E5396-9BD4-480B-8452-8350660E55BE}" srcOrd="7" destOrd="0" presId="urn:microsoft.com/office/officeart/2005/8/layout/venn1"/>
    <dgm:cxn modelId="{0ED6B7AB-291B-4ACE-9FD9-F090074F9392}" type="presParOf" srcId="{51A0D960-EE95-4626-925A-1CE203704FD8}" destId="{407246EF-4A3B-41BC-9B3C-4AE77E00B05E}" srcOrd="8" destOrd="0" presId="urn:microsoft.com/office/officeart/2005/8/layout/venn1"/>
    <dgm:cxn modelId="{530B8C2A-AA11-4213-A8EE-9E9CECB76AE3}" type="presParOf" srcId="{51A0D960-EE95-4626-925A-1CE203704FD8}" destId="{52233191-92ED-4053-BFC3-03C3E9ED8CE7}" srcOrd="9" destOrd="0" presId="urn:microsoft.com/office/officeart/2005/8/layout/venn1"/>
    <dgm:cxn modelId="{33A5BCAA-E21F-4AD5-84A2-491DC347898E}" type="presParOf" srcId="{51A0D960-EE95-4626-925A-1CE203704FD8}" destId="{429E7FA5-5064-4AD7-A475-232ED524D6B7}" srcOrd="10" destOrd="0" presId="urn:microsoft.com/office/officeart/2005/8/layout/venn1"/>
    <dgm:cxn modelId="{DC68C3B6-971A-486D-99B7-C6E8432B823A}" type="presParOf" srcId="{51A0D960-EE95-4626-925A-1CE203704FD8}" destId="{B1582D5F-F175-4FED-BB60-D681441E050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4EE74-FB95-456C-9EA5-4811BE5C5B04}" type="doc">
      <dgm:prSet loTypeId="urn:microsoft.com/office/officeart/2005/8/layout/process1" loCatId="process" qsTypeId="urn:microsoft.com/office/officeart/2005/8/quickstyle/simple3" qsCatId="simple" csTypeId="urn:microsoft.com/office/officeart/2005/8/colors/accent1_2#6" csCatId="accent1" phldr="1"/>
      <dgm:spPr/>
    </dgm:pt>
    <dgm:pt modelId="{2B02CE7D-4A14-4DA9-8926-D96D72507833}">
      <dgm:prSet phldrT="[文本]" custT="1"/>
      <dgm:spPr/>
      <dgm:t>
        <a:bodyPr/>
        <a:lstStyle/>
        <a:p>
          <a:r>
            <a:rPr lang="zh-CN" altLang="en-US" sz="2400" b="1" dirty="0" smtClean="0"/>
            <a:t>奢侈性消费</a:t>
          </a:r>
          <a:endParaRPr lang="zh-CN" altLang="en-US" sz="2400" b="1" dirty="0"/>
        </a:p>
      </dgm:t>
    </dgm:pt>
    <dgm:pt modelId="{9E0D4200-3A77-42FC-8BA1-EE26BAB632E3}" type="parTrans" cxnId="{D1A779A2-25B1-4FDC-8D10-804E230B243B}">
      <dgm:prSet/>
      <dgm:spPr/>
      <dgm:t>
        <a:bodyPr/>
        <a:lstStyle/>
        <a:p>
          <a:endParaRPr lang="zh-CN" altLang="en-US"/>
        </a:p>
      </dgm:t>
    </dgm:pt>
    <dgm:pt modelId="{EAFB947F-8428-41D5-A87B-18554E9FBBA9}" type="sibTrans" cxnId="{D1A779A2-25B1-4FDC-8D10-804E230B243B}">
      <dgm:prSet/>
      <dgm:spPr/>
      <dgm:t>
        <a:bodyPr/>
        <a:lstStyle/>
        <a:p>
          <a:endParaRPr lang="zh-CN" altLang="en-US"/>
        </a:p>
      </dgm:t>
    </dgm:pt>
    <dgm:pt modelId="{490A6DAB-35F3-41A0-A1E4-ABDE88FCACF8}">
      <dgm:prSet phldrT="[文本]"/>
      <dgm:spPr/>
      <dgm:t>
        <a:bodyPr/>
        <a:lstStyle/>
        <a:p>
          <a:r>
            <a:rPr lang="zh-CN" altLang="en-US" b="1" dirty="0" smtClean="0"/>
            <a:t>资本积累；洗钱后再投资</a:t>
          </a:r>
          <a:endParaRPr lang="zh-CN" altLang="en-US" b="1" dirty="0"/>
        </a:p>
      </dgm:t>
    </dgm:pt>
    <dgm:pt modelId="{19F1AFA6-5539-4339-936B-8366C3B8B588}" type="parTrans" cxnId="{07CEA4B4-DBDC-4757-AA84-AAFBAAAC364F}">
      <dgm:prSet/>
      <dgm:spPr/>
      <dgm:t>
        <a:bodyPr/>
        <a:lstStyle/>
        <a:p>
          <a:endParaRPr lang="zh-CN" altLang="en-US"/>
        </a:p>
      </dgm:t>
    </dgm:pt>
    <dgm:pt modelId="{5D663257-EEA8-48C3-A21E-79668D2E1CCA}" type="sibTrans" cxnId="{07CEA4B4-DBDC-4757-AA84-AAFBAAAC364F}">
      <dgm:prSet/>
      <dgm:spPr/>
      <dgm:t>
        <a:bodyPr/>
        <a:lstStyle/>
        <a:p>
          <a:endParaRPr lang="zh-CN" altLang="en-US"/>
        </a:p>
      </dgm:t>
    </dgm:pt>
    <dgm:pt modelId="{4A37CBF4-0D5D-445D-87AA-0D50B4AC702C}" type="pres">
      <dgm:prSet presAssocID="{EBC4EE74-FB95-456C-9EA5-4811BE5C5B04}" presName="Name0" presStyleCnt="0">
        <dgm:presLayoutVars>
          <dgm:dir/>
          <dgm:resizeHandles val="exact"/>
        </dgm:presLayoutVars>
      </dgm:prSet>
      <dgm:spPr/>
    </dgm:pt>
    <dgm:pt modelId="{955FBE18-494A-4A78-8930-0BC0AB658D30}" type="pres">
      <dgm:prSet presAssocID="{2B02CE7D-4A14-4DA9-8926-D96D72507833}" presName="node" presStyleLbl="node1" presStyleIdx="0" presStyleCnt="2" custScaleY="740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E7FE2-E603-4319-A2E5-98E435CCD5FA}" type="pres">
      <dgm:prSet presAssocID="{EAFB947F-8428-41D5-A87B-18554E9FBBA9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2A74C0AA-9A50-43B3-870C-5AC62136974E}" type="pres">
      <dgm:prSet presAssocID="{EAFB947F-8428-41D5-A87B-18554E9FBBA9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A18ED09C-3582-49B1-9844-275D9CBBAC20}" type="pres">
      <dgm:prSet presAssocID="{490A6DAB-35F3-41A0-A1E4-ABDE88FCACF8}" presName="node" presStyleLbl="node1" presStyleIdx="1" presStyleCnt="2" custScaleY="771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8F4A44-8EAC-439A-BF0A-FC03DE55E0CB}" type="presOf" srcId="{2B02CE7D-4A14-4DA9-8926-D96D72507833}" destId="{955FBE18-494A-4A78-8930-0BC0AB658D30}" srcOrd="0" destOrd="0" presId="urn:microsoft.com/office/officeart/2005/8/layout/process1"/>
    <dgm:cxn modelId="{07CEA4B4-DBDC-4757-AA84-AAFBAAAC364F}" srcId="{EBC4EE74-FB95-456C-9EA5-4811BE5C5B04}" destId="{490A6DAB-35F3-41A0-A1E4-ABDE88FCACF8}" srcOrd="1" destOrd="0" parTransId="{19F1AFA6-5539-4339-936B-8366C3B8B588}" sibTransId="{5D663257-EEA8-48C3-A21E-79668D2E1CCA}"/>
    <dgm:cxn modelId="{55AF4070-2056-4F7F-A58B-F42AAA7C5F55}" type="presOf" srcId="{EAFB947F-8428-41D5-A87B-18554E9FBBA9}" destId="{2A74C0AA-9A50-43B3-870C-5AC62136974E}" srcOrd="1" destOrd="0" presId="urn:microsoft.com/office/officeart/2005/8/layout/process1"/>
    <dgm:cxn modelId="{D1A779A2-25B1-4FDC-8D10-804E230B243B}" srcId="{EBC4EE74-FB95-456C-9EA5-4811BE5C5B04}" destId="{2B02CE7D-4A14-4DA9-8926-D96D72507833}" srcOrd="0" destOrd="0" parTransId="{9E0D4200-3A77-42FC-8BA1-EE26BAB632E3}" sibTransId="{EAFB947F-8428-41D5-A87B-18554E9FBBA9}"/>
    <dgm:cxn modelId="{42CEB23A-F2C8-474D-9F0D-A746EE2934CD}" type="presOf" srcId="{EBC4EE74-FB95-456C-9EA5-4811BE5C5B04}" destId="{4A37CBF4-0D5D-445D-87AA-0D50B4AC702C}" srcOrd="0" destOrd="0" presId="urn:microsoft.com/office/officeart/2005/8/layout/process1"/>
    <dgm:cxn modelId="{4198D396-66B4-453A-B8F0-C908C9F29DD6}" type="presOf" srcId="{EAFB947F-8428-41D5-A87B-18554E9FBBA9}" destId="{CB2E7FE2-E603-4319-A2E5-98E435CCD5FA}" srcOrd="0" destOrd="0" presId="urn:microsoft.com/office/officeart/2005/8/layout/process1"/>
    <dgm:cxn modelId="{52738ADE-BC59-444D-ADE2-7293D40277FF}" type="presOf" srcId="{490A6DAB-35F3-41A0-A1E4-ABDE88FCACF8}" destId="{A18ED09C-3582-49B1-9844-275D9CBBAC20}" srcOrd="0" destOrd="0" presId="urn:microsoft.com/office/officeart/2005/8/layout/process1"/>
    <dgm:cxn modelId="{1FE3E225-3993-4768-A885-9CFEF3D34D74}" type="presParOf" srcId="{4A37CBF4-0D5D-445D-87AA-0D50B4AC702C}" destId="{955FBE18-494A-4A78-8930-0BC0AB658D30}" srcOrd="0" destOrd="0" presId="urn:microsoft.com/office/officeart/2005/8/layout/process1"/>
    <dgm:cxn modelId="{4015FB3D-F74B-4574-A48E-0D6017DFA88E}" type="presParOf" srcId="{4A37CBF4-0D5D-445D-87AA-0D50B4AC702C}" destId="{CB2E7FE2-E603-4319-A2E5-98E435CCD5FA}" srcOrd="1" destOrd="0" presId="urn:microsoft.com/office/officeart/2005/8/layout/process1"/>
    <dgm:cxn modelId="{D6889827-0897-4C64-AAD8-354CFF3C2A1D}" type="presParOf" srcId="{CB2E7FE2-E603-4319-A2E5-98E435CCD5FA}" destId="{2A74C0AA-9A50-43B3-870C-5AC62136974E}" srcOrd="0" destOrd="0" presId="urn:microsoft.com/office/officeart/2005/8/layout/process1"/>
    <dgm:cxn modelId="{52C6B75C-DCDE-4E2D-8B90-53A4E13AFFB0}" type="presParOf" srcId="{4A37CBF4-0D5D-445D-87AA-0D50B4AC702C}" destId="{A18ED09C-3582-49B1-9844-275D9CBBAC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4EE74-FB95-456C-9EA5-4811BE5C5B04}" type="doc">
      <dgm:prSet loTypeId="urn:microsoft.com/office/officeart/2005/8/layout/process1" loCatId="process" qsTypeId="urn:microsoft.com/office/officeart/2005/8/quickstyle/simple3" qsCatId="simple" csTypeId="urn:microsoft.com/office/officeart/2005/8/colors/accent1_2#7" csCatId="accent1" phldr="1"/>
      <dgm:spPr/>
    </dgm:pt>
    <dgm:pt modelId="{2B02CE7D-4A14-4DA9-8926-D96D72507833}">
      <dgm:prSet phldrT="[文本]" custT="1"/>
      <dgm:spPr/>
      <dgm:t>
        <a:bodyPr/>
        <a:lstStyle/>
        <a:p>
          <a:r>
            <a:rPr lang="zh-CN" altLang="en-US" sz="2400" b="1" dirty="0" smtClean="0"/>
            <a:t>互惠性腐败</a:t>
          </a:r>
          <a:endParaRPr lang="zh-CN" altLang="en-US" sz="2400" b="1" dirty="0"/>
        </a:p>
      </dgm:t>
    </dgm:pt>
    <dgm:pt modelId="{9E0D4200-3A77-42FC-8BA1-EE26BAB632E3}" type="parTrans" cxnId="{D1A779A2-25B1-4FDC-8D10-804E230B243B}">
      <dgm:prSet/>
      <dgm:spPr/>
      <dgm:t>
        <a:bodyPr/>
        <a:lstStyle/>
        <a:p>
          <a:endParaRPr lang="zh-CN" altLang="en-US"/>
        </a:p>
      </dgm:t>
    </dgm:pt>
    <dgm:pt modelId="{EAFB947F-8428-41D5-A87B-18554E9FBBA9}" type="sibTrans" cxnId="{D1A779A2-25B1-4FDC-8D10-804E230B243B}">
      <dgm:prSet/>
      <dgm:spPr/>
      <dgm:t>
        <a:bodyPr/>
        <a:lstStyle/>
        <a:p>
          <a:endParaRPr lang="zh-CN" altLang="en-US"/>
        </a:p>
      </dgm:t>
    </dgm:pt>
    <dgm:pt modelId="{490A6DAB-35F3-41A0-A1E4-ABDE88FCACF8}">
      <dgm:prSet phldrT="[文本]" custT="1"/>
      <dgm:spPr/>
      <dgm:t>
        <a:bodyPr/>
        <a:lstStyle/>
        <a:p>
          <a:r>
            <a:rPr lang="zh-CN" altLang="en-US" sz="2400" b="1" dirty="0" smtClean="0"/>
            <a:t>勒索性腐败</a:t>
          </a:r>
          <a:endParaRPr lang="zh-CN" altLang="en-US" sz="2400" b="1" dirty="0"/>
        </a:p>
      </dgm:t>
    </dgm:pt>
    <dgm:pt modelId="{19F1AFA6-5539-4339-936B-8366C3B8B588}" type="parTrans" cxnId="{07CEA4B4-DBDC-4757-AA84-AAFBAAAC364F}">
      <dgm:prSet/>
      <dgm:spPr/>
      <dgm:t>
        <a:bodyPr/>
        <a:lstStyle/>
        <a:p>
          <a:endParaRPr lang="zh-CN" altLang="en-US"/>
        </a:p>
      </dgm:t>
    </dgm:pt>
    <dgm:pt modelId="{5D663257-EEA8-48C3-A21E-79668D2E1CCA}" type="sibTrans" cxnId="{07CEA4B4-DBDC-4757-AA84-AAFBAAAC364F}">
      <dgm:prSet/>
      <dgm:spPr/>
      <dgm:t>
        <a:bodyPr/>
        <a:lstStyle/>
        <a:p>
          <a:endParaRPr lang="zh-CN" altLang="en-US"/>
        </a:p>
      </dgm:t>
    </dgm:pt>
    <dgm:pt modelId="{4A37CBF4-0D5D-445D-87AA-0D50B4AC702C}" type="pres">
      <dgm:prSet presAssocID="{EBC4EE74-FB95-456C-9EA5-4811BE5C5B04}" presName="Name0" presStyleCnt="0">
        <dgm:presLayoutVars>
          <dgm:dir/>
          <dgm:resizeHandles val="exact"/>
        </dgm:presLayoutVars>
      </dgm:prSet>
      <dgm:spPr/>
    </dgm:pt>
    <dgm:pt modelId="{955FBE18-494A-4A78-8930-0BC0AB658D30}" type="pres">
      <dgm:prSet presAssocID="{2B02CE7D-4A14-4DA9-8926-D96D72507833}" presName="node" presStyleLbl="node1" presStyleIdx="0" presStyleCnt="2" custScaleY="596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E7FE2-E603-4319-A2E5-98E435CCD5FA}" type="pres">
      <dgm:prSet presAssocID="{EAFB947F-8428-41D5-A87B-18554E9FBBA9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2A74C0AA-9A50-43B3-870C-5AC62136974E}" type="pres">
      <dgm:prSet presAssocID="{EAFB947F-8428-41D5-A87B-18554E9FBBA9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A18ED09C-3582-49B1-9844-275D9CBBAC20}" type="pres">
      <dgm:prSet presAssocID="{490A6DAB-35F3-41A0-A1E4-ABDE88FCACF8}" presName="node" presStyleLbl="node1" presStyleIdx="1" presStyleCnt="2" custScaleY="668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CEA4B4-DBDC-4757-AA84-AAFBAAAC364F}" srcId="{EBC4EE74-FB95-456C-9EA5-4811BE5C5B04}" destId="{490A6DAB-35F3-41A0-A1E4-ABDE88FCACF8}" srcOrd="1" destOrd="0" parTransId="{19F1AFA6-5539-4339-936B-8366C3B8B588}" sibTransId="{5D663257-EEA8-48C3-A21E-79668D2E1CCA}"/>
    <dgm:cxn modelId="{25307669-AACD-4735-BD6C-F952303B5206}" type="presOf" srcId="{EBC4EE74-FB95-456C-9EA5-4811BE5C5B04}" destId="{4A37CBF4-0D5D-445D-87AA-0D50B4AC702C}" srcOrd="0" destOrd="0" presId="urn:microsoft.com/office/officeart/2005/8/layout/process1"/>
    <dgm:cxn modelId="{F975CCAE-1B3E-49DF-A4FD-EA9AAE6AE6CA}" type="presOf" srcId="{2B02CE7D-4A14-4DA9-8926-D96D72507833}" destId="{955FBE18-494A-4A78-8930-0BC0AB658D30}" srcOrd="0" destOrd="0" presId="urn:microsoft.com/office/officeart/2005/8/layout/process1"/>
    <dgm:cxn modelId="{4B7E22DF-6FC0-4AF3-92C8-2B277D02E9F3}" type="presOf" srcId="{EAFB947F-8428-41D5-A87B-18554E9FBBA9}" destId="{2A74C0AA-9A50-43B3-870C-5AC62136974E}" srcOrd="1" destOrd="0" presId="urn:microsoft.com/office/officeart/2005/8/layout/process1"/>
    <dgm:cxn modelId="{D1A779A2-25B1-4FDC-8D10-804E230B243B}" srcId="{EBC4EE74-FB95-456C-9EA5-4811BE5C5B04}" destId="{2B02CE7D-4A14-4DA9-8926-D96D72507833}" srcOrd="0" destOrd="0" parTransId="{9E0D4200-3A77-42FC-8BA1-EE26BAB632E3}" sibTransId="{EAFB947F-8428-41D5-A87B-18554E9FBBA9}"/>
    <dgm:cxn modelId="{6B0CEEAB-8157-4D1E-B11D-36578F3F2A20}" type="presOf" srcId="{490A6DAB-35F3-41A0-A1E4-ABDE88FCACF8}" destId="{A18ED09C-3582-49B1-9844-275D9CBBAC20}" srcOrd="0" destOrd="0" presId="urn:microsoft.com/office/officeart/2005/8/layout/process1"/>
    <dgm:cxn modelId="{60D40130-1B51-4556-8D66-A68BECB9F751}" type="presOf" srcId="{EAFB947F-8428-41D5-A87B-18554E9FBBA9}" destId="{CB2E7FE2-E603-4319-A2E5-98E435CCD5FA}" srcOrd="0" destOrd="0" presId="urn:microsoft.com/office/officeart/2005/8/layout/process1"/>
    <dgm:cxn modelId="{9879C654-F416-4842-8F60-0365799704B7}" type="presParOf" srcId="{4A37CBF4-0D5D-445D-87AA-0D50B4AC702C}" destId="{955FBE18-494A-4A78-8930-0BC0AB658D30}" srcOrd="0" destOrd="0" presId="urn:microsoft.com/office/officeart/2005/8/layout/process1"/>
    <dgm:cxn modelId="{79F46B14-A934-4916-A079-7580E7BAC098}" type="presParOf" srcId="{4A37CBF4-0D5D-445D-87AA-0D50B4AC702C}" destId="{CB2E7FE2-E603-4319-A2E5-98E435CCD5FA}" srcOrd="1" destOrd="0" presId="urn:microsoft.com/office/officeart/2005/8/layout/process1"/>
    <dgm:cxn modelId="{7B13F856-61AF-42F1-8C23-41AD48DE5CC7}" type="presParOf" srcId="{CB2E7FE2-E603-4319-A2E5-98E435CCD5FA}" destId="{2A74C0AA-9A50-43B3-870C-5AC62136974E}" srcOrd="0" destOrd="0" presId="urn:microsoft.com/office/officeart/2005/8/layout/process1"/>
    <dgm:cxn modelId="{C3F56D4F-010E-423A-9878-6F0492BDB4FD}" type="presParOf" srcId="{4A37CBF4-0D5D-445D-87AA-0D50B4AC702C}" destId="{A18ED09C-3582-49B1-9844-275D9CBBAC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E8D56-39A1-46A4-8EC5-88C3E947CF77}" type="doc">
      <dgm:prSet loTypeId="urn:microsoft.com/office/officeart/2005/8/layout/cycle7" loCatId="cycle" qsTypeId="urn:microsoft.com/office/officeart/2005/8/quickstyle/simple1#7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2BB96F02-6F25-4461-A771-03AA0D40F7E0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ADF187B8-A0CC-4371-8B77-F0F56634B0D2}" type="parTrans" cxnId="{75131C57-3D45-4744-AEB5-1A8EFB487029}">
      <dgm:prSet/>
      <dgm:spPr/>
      <dgm:t>
        <a:bodyPr/>
        <a:lstStyle/>
        <a:p>
          <a:endParaRPr lang="zh-CN" altLang="en-US" b="1"/>
        </a:p>
      </dgm:t>
    </dgm:pt>
    <dgm:pt modelId="{C7EF275B-1B68-495D-839C-289FF187B776}" type="sibTrans" cxnId="{75131C57-3D45-4744-AEB5-1A8EFB487029}">
      <dgm:prSet/>
      <dgm:spPr/>
      <dgm:t>
        <a:bodyPr/>
        <a:lstStyle/>
        <a:p>
          <a:endParaRPr lang="zh-CN" altLang="en-US" b="1"/>
        </a:p>
      </dgm:t>
    </dgm:pt>
    <dgm:pt modelId="{817C47DB-0BC6-43E3-8EB0-D7A900602821}">
      <dgm:prSet phldrT="[文本]" custT="1"/>
      <dgm:spPr/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经济和社会结果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63311729-A6FD-4F47-B312-598977F972EE}" type="parTrans" cxnId="{88615523-EA87-4547-8209-B9D69771A547}">
      <dgm:prSet/>
      <dgm:spPr/>
      <dgm:t>
        <a:bodyPr/>
        <a:lstStyle/>
        <a:p>
          <a:endParaRPr lang="zh-CN" altLang="en-US" b="1"/>
        </a:p>
      </dgm:t>
    </dgm:pt>
    <dgm:pt modelId="{E18AFA07-54AD-4B87-9BAB-614DC88217A3}" type="sibTrans" cxnId="{88615523-EA87-4547-8209-B9D69771A547}">
      <dgm:prSet/>
      <dgm:spPr/>
      <dgm:t>
        <a:bodyPr/>
        <a:lstStyle/>
        <a:p>
          <a:endParaRPr lang="zh-CN" altLang="en-US" b="1"/>
        </a:p>
      </dgm:t>
    </dgm:pt>
    <dgm:pt modelId="{7BCF78AF-4EFE-4E72-BE7D-6C25FC1B8912}">
      <dgm:prSet phldrT="[文本]" custT="1"/>
      <dgm:spPr/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个人选择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25F54369-51BC-42F1-8364-2E11DA9EF17E}" type="parTrans" cxnId="{74658BE1-E877-405A-A01E-47A7A68B68B5}">
      <dgm:prSet/>
      <dgm:spPr/>
      <dgm:t>
        <a:bodyPr/>
        <a:lstStyle/>
        <a:p>
          <a:endParaRPr lang="zh-CN" altLang="en-US" b="1"/>
        </a:p>
      </dgm:t>
    </dgm:pt>
    <dgm:pt modelId="{7FA1DC75-5179-41F1-8E8B-43DF734B27DE}" type="sibTrans" cxnId="{74658BE1-E877-405A-A01E-47A7A68B68B5}">
      <dgm:prSet/>
      <dgm:spPr/>
      <dgm:t>
        <a:bodyPr/>
        <a:lstStyle/>
        <a:p>
          <a:endParaRPr lang="zh-CN" altLang="en-US" b="1"/>
        </a:p>
      </dgm:t>
    </dgm:pt>
    <dgm:pt modelId="{2B51FE7D-2C37-429C-81C4-BB1F86040D9D}" type="pres">
      <dgm:prSet presAssocID="{C55E8D56-39A1-46A4-8EC5-88C3E947CF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78CC03-9054-42A7-B0C1-F07CA4035712}" type="pres">
      <dgm:prSet presAssocID="{2BB96F02-6F25-4461-A771-03AA0D40F7E0}" presName="node" presStyleLbl="node1" presStyleIdx="0" presStyleCnt="3" custRadScaleRad="859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5DB2DB-2468-4176-B96C-164C677B6889}" type="pres">
      <dgm:prSet presAssocID="{C7EF275B-1B68-495D-839C-289FF187B776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9DA5B60D-3639-41E8-92EA-AC717E8FEA9D}" type="pres">
      <dgm:prSet presAssocID="{C7EF275B-1B68-495D-839C-289FF187B776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8593EE44-D38D-4DD8-B4A6-1B29195F4EB0}" type="pres">
      <dgm:prSet presAssocID="{817C47DB-0BC6-43E3-8EB0-D7A900602821}" presName="node" presStyleLbl="node1" presStyleIdx="1" presStyleCnt="3" custRadScaleRad="103351" custRadScaleInc="-182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6F0FCA-4688-4463-9303-91FC15795A87}" type="pres">
      <dgm:prSet presAssocID="{E18AFA07-54AD-4B87-9BAB-614DC88217A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D8D08176-64F6-47DD-AC0D-A297968E3A4C}" type="pres">
      <dgm:prSet presAssocID="{E18AFA07-54AD-4B87-9BAB-614DC88217A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8D0A2D5A-CCA4-4B37-BD8F-808408E6E8D8}" type="pres">
      <dgm:prSet presAssocID="{7BCF78AF-4EFE-4E72-BE7D-6C25FC1B8912}" presName="node" presStyleLbl="node1" presStyleIdx="2" presStyleCnt="3" custRadScaleRad="100719" custRadScaleInc="184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39FE14-D545-4CD5-8C22-82466FBDAAD2}" type="pres">
      <dgm:prSet presAssocID="{7FA1DC75-5179-41F1-8E8B-43DF734B27DE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742FD58-AFE0-441F-8DAA-B49A377C3A6A}" type="pres">
      <dgm:prSet presAssocID="{7FA1DC75-5179-41F1-8E8B-43DF734B27DE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587BAB4D-1747-4EC9-B573-2FBC89970BD3}" type="presOf" srcId="{E18AFA07-54AD-4B87-9BAB-614DC88217A3}" destId="{D8D08176-64F6-47DD-AC0D-A297968E3A4C}" srcOrd="1" destOrd="0" presId="urn:microsoft.com/office/officeart/2005/8/layout/cycle7"/>
    <dgm:cxn modelId="{B4E511A0-A1D2-4241-B186-6F54352EF6F8}" type="presOf" srcId="{817C47DB-0BC6-43E3-8EB0-D7A900602821}" destId="{8593EE44-D38D-4DD8-B4A6-1B29195F4EB0}" srcOrd="0" destOrd="0" presId="urn:microsoft.com/office/officeart/2005/8/layout/cycle7"/>
    <dgm:cxn modelId="{3C9C6595-301D-4961-B7CD-9441BF273121}" type="presOf" srcId="{7FA1DC75-5179-41F1-8E8B-43DF734B27DE}" destId="{E742FD58-AFE0-441F-8DAA-B49A377C3A6A}" srcOrd="1" destOrd="0" presId="urn:microsoft.com/office/officeart/2005/8/layout/cycle7"/>
    <dgm:cxn modelId="{87137305-D097-405C-A313-24E499AC6304}" type="presOf" srcId="{E18AFA07-54AD-4B87-9BAB-614DC88217A3}" destId="{EB6F0FCA-4688-4463-9303-91FC15795A87}" srcOrd="0" destOrd="0" presId="urn:microsoft.com/office/officeart/2005/8/layout/cycle7"/>
    <dgm:cxn modelId="{2E7ED20B-559E-4A2E-BEE2-4DB71009C2F3}" type="presOf" srcId="{C7EF275B-1B68-495D-839C-289FF187B776}" destId="{9DA5B60D-3639-41E8-92EA-AC717E8FEA9D}" srcOrd="1" destOrd="0" presId="urn:microsoft.com/office/officeart/2005/8/layout/cycle7"/>
    <dgm:cxn modelId="{75131C57-3D45-4744-AEB5-1A8EFB487029}" srcId="{C55E8D56-39A1-46A4-8EC5-88C3E947CF77}" destId="{2BB96F02-6F25-4461-A771-03AA0D40F7E0}" srcOrd="0" destOrd="0" parTransId="{ADF187B8-A0CC-4371-8B77-F0F56634B0D2}" sibTransId="{C7EF275B-1B68-495D-839C-289FF187B776}"/>
    <dgm:cxn modelId="{88615523-EA87-4547-8209-B9D69771A547}" srcId="{C55E8D56-39A1-46A4-8EC5-88C3E947CF77}" destId="{817C47DB-0BC6-43E3-8EB0-D7A900602821}" srcOrd="1" destOrd="0" parTransId="{63311729-A6FD-4F47-B312-598977F972EE}" sibTransId="{E18AFA07-54AD-4B87-9BAB-614DC88217A3}"/>
    <dgm:cxn modelId="{F148B9FE-1F88-4181-8AB9-FDC93DDC6006}" type="presOf" srcId="{7BCF78AF-4EFE-4E72-BE7D-6C25FC1B8912}" destId="{8D0A2D5A-CCA4-4B37-BD8F-808408E6E8D8}" srcOrd="0" destOrd="0" presId="urn:microsoft.com/office/officeart/2005/8/layout/cycle7"/>
    <dgm:cxn modelId="{D727B546-EB89-4196-9813-8CEB8AB82E0E}" type="presOf" srcId="{2BB96F02-6F25-4461-A771-03AA0D40F7E0}" destId="{B178CC03-9054-42A7-B0C1-F07CA4035712}" srcOrd="0" destOrd="0" presId="urn:microsoft.com/office/officeart/2005/8/layout/cycle7"/>
    <dgm:cxn modelId="{1A150B36-3655-4F98-A384-FDDE759CAD1B}" type="presOf" srcId="{7FA1DC75-5179-41F1-8E8B-43DF734B27DE}" destId="{D339FE14-D545-4CD5-8C22-82466FBDAAD2}" srcOrd="0" destOrd="0" presId="urn:microsoft.com/office/officeart/2005/8/layout/cycle7"/>
    <dgm:cxn modelId="{74658BE1-E877-405A-A01E-47A7A68B68B5}" srcId="{C55E8D56-39A1-46A4-8EC5-88C3E947CF77}" destId="{7BCF78AF-4EFE-4E72-BE7D-6C25FC1B8912}" srcOrd="2" destOrd="0" parTransId="{25F54369-51BC-42F1-8364-2E11DA9EF17E}" sibTransId="{7FA1DC75-5179-41F1-8E8B-43DF734B27DE}"/>
    <dgm:cxn modelId="{549F3BBB-B623-423B-ACB8-68CA1E78324E}" type="presOf" srcId="{C7EF275B-1B68-495D-839C-289FF187B776}" destId="{855DB2DB-2468-4176-B96C-164C677B6889}" srcOrd="0" destOrd="0" presId="urn:microsoft.com/office/officeart/2005/8/layout/cycle7"/>
    <dgm:cxn modelId="{CC2D0711-093E-4BD3-9D85-A010B2BA3E51}" type="presOf" srcId="{C55E8D56-39A1-46A4-8EC5-88C3E947CF77}" destId="{2B51FE7D-2C37-429C-81C4-BB1F86040D9D}" srcOrd="0" destOrd="0" presId="urn:microsoft.com/office/officeart/2005/8/layout/cycle7"/>
    <dgm:cxn modelId="{6448386D-3293-4371-9E70-872FB39599D2}" type="presParOf" srcId="{2B51FE7D-2C37-429C-81C4-BB1F86040D9D}" destId="{B178CC03-9054-42A7-B0C1-F07CA4035712}" srcOrd="0" destOrd="0" presId="urn:microsoft.com/office/officeart/2005/8/layout/cycle7"/>
    <dgm:cxn modelId="{B2DB5817-1CF7-4D23-BF90-96569473E19F}" type="presParOf" srcId="{2B51FE7D-2C37-429C-81C4-BB1F86040D9D}" destId="{855DB2DB-2468-4176-B96C-164C677B6889}" srcOrd="1" destOrd="0" presId="urn:microsoft.com/office/officeart/2005/8/layout/cycle7"/>
    <dgm:cxn modelId="{C3E1049E-369F-4AF0-932D-0745E1983F9D}" type="presParOf" srcId="{855DB2DB-2468-4176-B96C-164C677B6889}" destId="{9DA5B60D-3639-41E8-92EA-AC717E8FEA9D}" srcOrd="0" destOrd="0" presId="urn:microsoft.com/office/officeart/2005/8/layout/cycle7"/>
    <dgm:cxn modelId="{90522D9D-CA97-429C-925C-7BC4A94A89A4}" type="presParOf" srcId="{2B51FE7D-2C37-429C-81C4-BB1F86040D9D}" destId="{8593EE44-D38D-4DD8-B4A6-1B29195F4EB0}" srcOrd="2" destOrd="0" presId="urn:microsoft.com/office/officeart/2005/8/layout/cycle7"/>
    <dgm:cxn modelId="{0EAE9508-DC71-465E-A25B-E662CBB1D20D}" type="presParOf" srcId="{2B51FE7D-2C37-429C-81C4-BB1F86040D9D}" destId="{EB6F0FCA-4688-4463-9303-91FC15795A87}" srcOrd="3" destOrd="0" presId="urn:microsoft.com/office/officeart/2005/8/layout/cycle7"/>
    <dgm:cxn modelId="{4864FD29-E904-44F7-AC02-77109B6B726F}" type="presParOf" srcId="{EB6F0FCA-4688-4463-9303-91FC15795A87}" destId="{D8D08176-64F6-47DD-AC0D-A297968E3A4C}" srcOrd="0" destOrd="0" presId="urn:microsoft.com/office/officeart/2005/8/layout/cycle7"/>
    <dgm:cxn modelId="{5E045DE1-ED70-4863-874C-DCA722B4A483}" type="presParOf" srcId="{2B51FE7D-2C37-429C-81C4-BB1F86040D9D}" destId="{8D0A2D5A-CCA4-4B37-BD8F-808408E6E8D8}" srcOrd="4" destOrd="0" presId="urn:microsoft.com/office/officeart/2005/8/layout/cycle7"/>
    <dgm:cxn modelId="{C8EEC704-36C5-4F35-86AF-9760587A854F}" type="presParOf" srcId="{2B51FE7D-2C37-429C-81C4-BB1F86040D9D}" destId="{D339FE14-D545-4CD5-8C22-82466FBDAAD2}" srcOrd="5" destOrd="0" presId="urn:microsoft.com/office/officeart/2005/8/layout/cycle7"/>
    <dgm:cxn modelId="{2DFDDD38-47CD-440C-80E4-CD730D75EB68}" type="presParOf" srcId="{D339FE14-D545-4CD5-8C22-82466FBDAAD2}" destId="{E742FD58-AFE0-441F-8DAA-B49A377C3A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CC00A5-83AA-494B-8D92-EBB61C7F9EB0}" type="doc">
      <dgm:prSet loTypeId="urn:microsoft.com/office/officeart/2005/8/layout/chevron2" loCatId="list" qsTypeId="urn:microsoft.com/office/officeart/2005/8/quickstyle/simple1#8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592B8565-E2A2-4539-A7E9-BDCD7CAC1F30}">
      <dgm:prSet phldrT="[文本]" custT="1"/>
      <dgm:spPr/>
      <dgm:t>
        <a:bodyPr/>
        <a:lstStyle/>
        <a:p>
          <a:r>
            <a:rPr lang="en-US" altLang="zh-CN" sz="1800" b="1" dirty="0" smtClean="0">
              <a:latin typeface="黑体" pitchFamily="49" charset="-122"/>
              <a:ea typeface="黑体" pitchFamily="49" charset="-122"/>
            </a:rPr>
            <a:t>1980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01592CA1-929B-4031-B7E4-E07B2D4A2FDB}" type="parTrans" cxnId="{31041E6A-3857-4133-97F8-0445845BD6BF}">
      <dgm:prSet/>
      <dgm:spPr/>
      <dgm:t>
        <a:bodyPr/>
        <a:lstStyle/>
        <a:p>
          <a:endParaRPr lang="zh-CN" altLang="en-US"/>
        </a:p>
      </dgm:t>
    </dgm:pt>
    <dgm:pt modelId="{F8583C53-033A-4252-9D9E-F962D288DD4E}" type="sibTrans" cxnId="{31041E6A-3857-4133-97F8-0445845BD6BF}">
      <dgm:prSet/>
      <dgm:spPr/>
      <dgm:t>
        <a:bodyPr/>
        <a:lstStyle/>
        <a:p>
          <a:endParaRPr lang="zh-CN" altLang="en-US"/>
        </a:p>
      </dgm:t>
    </dgm:pt>
    <dgm:pt modelId="{8ADD0851-198D-48AF-9373-4C60338106EC}">
      <dgm:prSet phldrT="[文本]" custT="1"/>
      <dgm:spPr/>
      <dgm:t>
        <a:bodyPr/>
        <a:lstStyle/>
        <a:p>
          <a:r>
            <a:rPr lang="zh-CN" sz="2000" b="1" dirty="0" smtClean="0">
              <a:latin typeface="宋体" pitchFamily="2" charset="-122"/>
              <a:ea typeface="宋体" pitchFamily="2" charset="-122"/>
            </a:rPr>
            <a:t>工资收入</a:t>
          </a:r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排</a:t>
          </a:r>
          <a:r>
            <a:rPr 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7</a:t>
          </a:r>
          <a:r>
            <a:rPr 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endParaRPr lang="zh-CN" altLang="en-US" sz="2000" b="1" dirty="0">
            <a:solidFill>
              <a:srgbClr val="C00000"/>
            </a:solidFill>
            <a:latin typeface="宋体" pitchFamily="2" charset="-122"/>
            <a:ea typeface="宋体" pitchFamily="2" charset="-122"/>
          </a:endParaRPr>
        </a:p>
      </dgm:t>
    </dgm:pt>
    <dgm:pt modelId="{1EDFB62C-30C5-441E-9FEF-DBC23029D01C}" type="parTrans" cxnId="{0FE87AF6-EDC7-4DF6-BB3B-016C5C4FE37C}">
      <dgm:prSet/>
      <dgm:spPr/>
      <dgm:t>
        <a:bodyPr/>
        <a:lstStyle/>
        <a:p>
          <a:endParaRPr lang="zh-CN" altLang="en-US"/>
        </a:p>
      </dgm:t>
    </dgm:pt>
    <dgm:pt modelId="{9C2391EB-50DA-4944-B71B-429FF23BE519}" type="sibTrans" cxnId="{0FE87AF6-EDC7-4DF6-BB3B-016C5C4FE37C}">
      <dgm:prSet/>
      <dgm:spPr/>
      <dgm:t>
        <a:bodyPr/>
        <a:lstStyle/>
        <a:p>
          <a:endParaRPr lang="zh-CN" altLang="en-US"/>
        </a:p>
      </dgm:t>
    </dgm:pt>
    <dgm:pt modelId="{07E0815B-4EFC-47EE-BC8D-16008BA9C2DE}">
      <dgm:prSet phldrT="[文本]" custT="1"/>
      <dgm:spPr/>
      <dgm:t>
        <a:bodyPr/>
        <a:lstStyle/>
        <a:p>
          <a:r>
            <a:rPr lang="en-US" altLang="zh-CN" sz="1800" b="1" dirty="0" smtClean="0">
              <a:latin typeface="黑体" pitchFamily="49" charset="-122"/>
              <a:ea typeface="黑体" pitchFamily="49" charset="-122"/>
            </a:rPr>
            <a:t>1988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D8EADB0C-7BB2-4600-9ACC-4CD40A46F983}" type="parTrans" cxnId="{6C20F85D-31D2-43B1-B315-02D85A8F40EE}">
      <dgm:prSet/>
      <dgm:spPr/>
      <dgm:t>
        <a:bodyPr/>
        <a:lstStyle/>
        <a:p>
          <a:endParaRPr lang="zh-CN" altLang="en-US"/>
        </a:p>
      </dgm:t>
    </dgm:pt>
    <dgm:pt modelId="{261B5161-7E11-463B-8AF8-3F40893E5E9E}" type="sibTrans" cxnId="{6C20F85D-31D2-43B1-B315-02D85A8F40EE}">
      <dgm:prSet/>
      <dgm:spPr/>
      <dgm:t>
        <a:bodyPr/>
        <a:lstStyle/>
        <a:p>
          <a:endParaRPr lang="zh-CN" altLang="en-US"/>
        </a:p>
      </dgm:t>
    </dgm:pt>
    <dgm:pt modelId="{A0009F84-B9DF-45B2-8D8F-5E4D10B61C15}">
      <dgm:prSet phldrT="[文本]" custT="1"/>
      <dgm:spPr/>
      <dgm:t>
        <a:bodyPr/>
        <a:lstStyle/>
        <a:p>
          <a:r>
            <a:rPr lang="zh-CN" sz="2000" b="1" dirty="0" smtClean="0">
              <a:latin typeface="宋体" pitchFamily="2" charset="-122"/>
              <a:ea typeface="宋体" pitchFamily="2" charset="-122"/>
            </a:rPr>
            <a:t>跌到</a:t>
          </a:r>
          <a:r>
            <a:rPr lang="zh-CN" altLang="en-US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13</a:t>
          </a:r>
          <a:r>
            <a:rPr 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r>
            <a:rPr lang="zh-CN" sz="2000" b="1" dirty="0" smtClean="0">
              <a:latin typeface="宋体" pitchFamily="2" charset="-122"/>
              <a:ea typeface="宋体" pitchFamily="2" charset="-122"/>
            </a:rPr>
            <a:t>的最低点</a:t>
          </a:r>
          <a:endParaRPr lang="zh-CN" altLang="en-US" sz="2000" b="1" dirty="0">
            <a:latin typeface="宋体" pitchFamily="2" charset="-122"/>
            <a:ea typeface="宋体" pitchFamily="2" charset="-122"/>
          </a:endParaRPr>
        </a:p>
      </dgm:t>
    </dgm:pt>
    <dgm:pt modelId="{2328DB79-0C15-4A7D-B6AB-E2AD4EE895AA}" type="parTrans" cxnId="{B3A51CEF-47FC-448E-95D6-B2CD7F91354A}">
      <dgm:prSet/>
      <dgm:spPr/>
      <dgm:t>
        <a:bodyPr/>
        <a:lstStyle/>
        <a:p>
          <a:endParaRPr lang="zh-CN" altLang="en-US"/>
        </a:p>
      </dgm:t>
    </dgm:pt>
    <dgm:pt modelId="{C8BB045C-0B56-41EC-BFDE-37E40B2ADD62}" type="sibTrans" cxnId="{B3A51CEF-47FC-448E-95D6-B2CD7F91354A}">
      <dgm:prSet/>
      <dgm:spPr/>
      <dgm:t>
        <a:bodyPr/>
        <a:lstStyle/>
        <a:p>
          <a:endParaRPr lang="zh-CN" altLang="en-US"/>
        </a:p>
      </dgm:t>
    </dgm:pt>
    <dgm:pt modelId="{54A2F3FC-EC66-4FA2-9FC5-0F144D4B432A}">
      <dgm:prSet phldrT="[文本]" custT="1"/>
      <dgm:spPr/>
      <dgm:t>
        <a:bodyPr/>
        <a:lstStyle/>
        <a:p>
          <a:r>
            <a:rPr lang="en-US" altLang="zh-CN" sz="1800" b="1" dirty="0" smtClean="0">
              <a:latin typeface="黑体" pitchFamily="49" charset="-122"/>
              <a:ea typeface="黑体" pitchFamily="49" charset="-122"/>
            </a:rPr>
            <a:t>2000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67314C00-C6A8-4079-9736-F205D709F2D0}" type="parTrans" cxnId="{4A49C119-F701-495F-A811-0D292D350E0F}">
      <dgm:prSet/>
      <dgm:spPr/>
      <dgm:t>
        <a:bodyPr/>
        <a:lstStyle/>
        <a:p>
          <a:endParaRPr lang="zh-CN" altLang="en-US"/>
        </a:p>
      </dgm:t>
    </dgm:pt>
    <dgm:pt modelId="{AA937CAD-368C-454D-8002-40B0C053A75B}" type="sibTrans" cxnId="{4A49C119-F701-495F-A811-0D292D350E0F}">
      <dgm:prSet/>
      <dgm:spPr/>
      <dgm:t>
        <a:bodyPr/>
        <a:lstStyle/>
        <a:p>
          <a:endParaRPr lang="zh-CN" altLang="en-US"/>
        </a:p>
      </dgm:t>
    </dgm:pt>
    <dgm:pt modelId="{85191152-51F5-40FD-9AE1-C4A12B8E1661}">
      <dgm:prSet phldrT="[文本]" custT="1"/>
      <dgm:spPr/>
      <dgm:t>
        <a:bodyPr/>
        <a:lstStyle/>
        <a:p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多次加薪</a:t>
          </a:r>
          <a:r>
            <a:rPr lang="zh-CN" sz="2000" b="1" dirty="0" smtClean="0">
              <a:latin typeface="宋体" pitchFamily="2" charset="-122"/>
              <a:ea typeface="宋体" pitchFamily="2" charset="-122"/>
            </a:rPr>
            <a:t>上升为</a:t>
          </a:r>
          <a:r>
            <a:rPr 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8</a:t>
          </a:r>
          <a:r>
            <a:rPr 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endParaRPr lang="zh-CN" altLang="en-US" sz="2000" b="1" dirty="0">
            <a:solidFill>
              <a:srgbClr val="C00000"/>
            </a:solidFill>
            <a:latin typeface="宋体" pitchFamily="2" charset="-122"/>
            <a:ea typeface="宋体" pitchFamily="2" charset="-122"/>
          </a:endParaRPr>
        </a:p>
      </dgm:t>
    </dgm:pt>
    <dgm:pt modelId="{13EC83BA-63F8-43A3-A584-D9E0766F4EF4}" type="parTrans" cxnId="{97A11D3B-C260-4283-B6E0-FDD82C3768E3}">
      <dgm:prSet/>
      <dgm:spPr/>
      <dgm:t>
        <a:bodyPr/>
        <a:lstStyle/>
        <a:p>
          <a:endParaRPr lang="zh-CN" altLang="en-US"/>
        </a:p>
      </dgm:t>
    </dgm:pt>
    <dgm:pt modelId="{935E4402-567A-4D36-8BBE-C339E914DA1B}" type="sibTrans" cxnId="{97A11D3B-C260-4283-B6E0-FDD82C3768E3}">
      <dgm:prSet/>
      <dgm:spPr/>
      <dgm:t>
        <a:bodyPr/>
        <a:lstStyle/>
        <a:p>
          <a:endParaRPr lang="zh-CN" altLang="en-US"/>
        </a:p>
      </dgm:t>
    </dgm:pt>
    <dgm:pt modelId="{3DFB175A-9A21-42A7-81A0-BA87A71C56F2}">
      <dgm:prSet phldrT="[文本]" custT="1"/>
      <dgm:spPr/>
      <dgm:t>
        <a:bodyPr/>
        <a:lstStyle/>
        <a:p>
          <a:r>
            <a:rPr lang="en-US" altLang="zh-CN" sz="1800" b="1" dirty="0" smtClean="0">
              <a:latin typeface="黑体" pitchFamily="49" charset="-122"/>
              <a:ea typeface="黑体" pitchFamily="49" charset="-122"/>
            </a:rPr>
            <a:t>2006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BDAF6CFA-D1D4-45BB-B3A5-5562BA6E7AB8}" type="parTrans" cxnId="{6A8E1721-D4E3-4FB4-B5F6-14DD6AD1CF8A}">
      <dgm:prSet/>
      <dgm:spPr/>
      <dgm:t>
        <a:bodyPr/>
        <a:lstStyle/>
        <a:p>
          <a:endParaRPr lang="zh-CN" altLang="en-US"/>
        </a:p>
      </dgm:t>
    </dgm:pt>
    <dgm:pt modelId="{757ECDCF-E9DA-4506-85BF-2A25C6A07D82}" type="sibTrans" cxnId="{6A8E1721-D4E3-4FB4-B5F6-14DD6AD1CF8A}">
      <dgm:prSet/>
      <dgm:spPr/>
      <dgm:t>
        <a:bodyPr/>
        <a:lstStyle/>
        <a:p>
          <a:endParaRPr lang="zh-CN" altLang="en-US"/>
        </a:p>
      </dgm:t>
    </dgm:pt>
    <dgm:pt modelId="{5321215A-664A-4FA1-8B0A-3B708F3A8182}">
      <dgm:prSet custT="1"/>
      <dgm:spPr/>
      <dgm:t>
        <a:bodyPr/>
        <a:lstStyle/>
        <a:p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改革公务员工资制度，有较大提高</a:t>
          </a:r>
          <a:endParaRPr lang="zh-CN" altLang="en-US" sz="2000" b="1" dirty="0">
            <a:latin typeface="宋体" pitchFamily="2" charset="-122"/>
            <a:ea typeface="宋体" pitchFamily="2" charset="-122"/>
          </a:endParaRPr>
        </a:p>
      </dgm:t>
    </dgm:pt>
    <dgm:pt modelId="{FA360C26-5D41-4F37-9175-554BB7363377}" type="parTrans" cxnId="{397D24A4-B79E-4F57-9167-8507DDAB75EA}">
      <dgm:prSet/>
      <dgm:spPr/>
      <dgm:t>
        <a:bodyPr/>
        <a:lstStyle/>
        <a:p>
          <a:endParaRPr lang="zh-CN" altLang="en-US"/>
        </a:p>
      </dgm:t>
    </dgm:pt>
    <dgm:pt modelId="{E6A0B64D-E05F-44E6-A959-3E40E862DF7B}" type="sibTrans" cxnId="{397D24A4-B79E-4F57-9167-8507DDAB75EA}">
      <dgm:prSet/>
      <dgm:spPr/>
      <dgm:t>
        <a:bodyPr/>
        <a:lstStyle/>
        <a:p>
          <a:endParaRPr lang="zh-CN" altLang="en-US"/>
        </a:p>
      </dgm:t>
    </dgm:pt>
    <dgm:pt modelId="{4D1CE325-973E-4295-9862-45C94B92C9A5}" type="pres">
      <dgm:prSet presAssocID="{CBCC00A5-83AA-494B-8D92-EBB61C7F9E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CCCA9B-1D2A-4D71-82B3-B3DA73E74DF0}" type="pres">
      <dgm:prSet presAssocID="{592B8565-E2A2-4539-A7E9-BDCD7CAC1F30}" presName="composite" presStyleCnt="0"/>
      <dgm:spPr/>
    </dgm:pt>
    <dgm:pt modelId="{19DD9CB8-347B-4A9A-A12A-28119A9C2626}" type="pres">
      <dgm:prSet presAssocID="{592B8565-E2A2-4539-A7E9-BDCD7CAC1F3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33D253-C8E7-445B-B8E4-CA0AB1F83FD4}" type="pres">
      <dgm:prSet presAssocID="{592B8565-E2A2-4539-A7E9-BDCD7CAC1F30}" presName="descendantText" presStyleLbl="alignAcc1" presStyleIdx="0" presStyleCnt="4" custLinFactNeighborY="-90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A2033C-505A-4B1C-82B2-088F4C2A9B7B}" type="pres">
      <dgm:prSet presAssocID="{F8583C53-033A-4252-9D9E-F962D288DD4E}" presName="sp" presStyleCnt="0"/>
      <dgm:spPr/>
    </dgm:pt>
    <dgm:pt modelId="{D997D6A6-90DE-43A1-B461-04740645B948}" type="pres">
      <dgm:prSet presAssocID="{07E0815B-4EFC-47EE-BC8D-16008BA9C2DE}" presName="composite" presStyleCnt="0"/>
      <dgm:spPr/>
    </dgm:pt>
    <dgm:pt modelId="{62187F6B-01DF-41E5-8BA9-6C5E1669297D}" type="pres">
      <dgm:prSet presAssocID="{07E0815B-4EFC-47EE-BC8D-16008BA9C2D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96E38D-3CA3-480A-B531-0512648B3F1B}" type="pres">
      <dgm:prSet presAssocID="{07E0815B-4EFC-47EE-BC8D-16008BA9C2D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BC45A1-751B-45BC-A479-53909C0948A7}" type="pres">
      <dgm:prSet presAssocID="{261B5161-7E11-463B-8AF8-3F40893E5E9E}" presName="sp" presStyleCnt="0"/>
      <dgm:spPr/>
    </dgm:pt>
    <dgm:pt modelId="{863C32AD-6AA3-451D-B5B4-AE54FC0F01A4}" type="pres">
      <dgm:prSet presAssocID="{54A2F3FC-EC66-4FA2-9FC5-0F144D4B432A}" presName="composite" presStyleCnt="0"/>
      <dgm:spPr/>
    </dgm:pt>
    <dgm:pt modelId="{D3A9C875-81F5-46D8-B533-527E5D2810C7}" type="pres">
      <dgm:prSet presAssocID="{54A2F3FC-EC66-4FA2-9FC5-0F144D4B432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AC28CB-0260-44A7-BBD7-9E05100E1AD4}" type="pres">
      <dgm:prSet presAssocID="{54A2F3FC-EC66-4FA2-9FC5-0F144D4B432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2105F9-76FB-4D15-B51E-C7C4BC8A2138}" type="pres">
      <dgm:prSet presAssocID="{AA937CAD-368C-454D-8002-40B0C053A75B}" presName="sp" presStyleCnt="0"/>
      <dgm:spPr/>
    </dgm:pt>
    <dgm:pt modelId="{A2A1250F-9267-4E41-83C8-1E63DE03C3FA}" type="pres">
      <dgm:prSet presAssocID="{3DFB175A-9A21-42A7-81A0-BA87A71C56F2}" presName="composite" presStyleCnt="0"/>
      <dgm:spPr/>
    </dgm:pt>
    <dgm:pt modelId="{0690B035-6DE5-4DBE-94DF-3985ACEAA407}" type="pres">
      <dgm:prSet presAssocID="{3DFB175A-9A21-42A7-81A0-BA87A71C56F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35673A-FD2E-4CA4-AF3F-220D76653A1F}" type="pres">
      <dgm:prSet presAssocID="{3DFB175A-9A21-42A7-81A0-BA87A71C56F2}" presName="descendantText" presStyleLbl="alignAcc1" presStyleIdx="3" presStyleCnt="4" custScaleX="1022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2C4B4E-F029-4289-98F1-467F22A71761}" type="presOf" srcId="{A0009F84-B9DF-45B2-8D8F-5E4D10B61C15}" destId="{D096E38D-3CA3-480A-B531-0512648B3F1B}" srcOrd="0" destOrd="0" presId="urn:microsoft.com/office/officeart/2005/8/layout/chevron2"/>
    <dgm:cxn modelId="{EBFEAF06-F78F-407B-926C-3953E4B2967C}" type="presOf" srcId="{07E0815B-4EFC-47EE-BC8D-16008BA9C2DE}" destId="{62187F6B-01DF-41E5-8BA9-6C5E1669297D}" srcOrd="0" destOrd="0" presId="urn:microsoft.com/office/officeart/2005/8/layout/chevron2"/>
    <dgm:cxn modelId="{1C31FC07-7A95-4750-A40F-983448F66568}" type="presOf" srcId="{8ADD0851-198D-48AF-9373-4C60338106EC}" destId="{C033D253-C8E7-445B-B8E4-CA0AB1F83FD4}" srcOrd="0" destOrd="0" presId="urn:microsoft.com/office/officeart/2005/8/layout/chevron2"/>
    <dgm:cxn modelId="{6A8E1721-D4E3-4FB4-B5F6-14DD6AD1CF8A}" srcId="{CBCC00A5-83AA-494B-8D92-EBB61C7F9EB0}" destId="{3DFB175A-9A21-42A7-81A0-BA87A71C56F2}" srcOrd="3" destOrd="0" parTransId="{BDAF6CFA-D1D4-45BB-B3A5-5562BA6E7AB8}" sibTransId="{757ECDCF-E9DA-4506-85BF-2A25C6A07D82}"/>
    <dgm:cxn modelId="{97A11D3B-C260-4283-B6E0-FDD82C3768E3}" srcId="{54A2F3FC-EC66-4FA2-9FC5-0F144D4B432A}" destId="{85191152-51F5-40FD-9AE1-C4A12B8E1661}" srcOrd="0" destOrd="0" parTransId="{13EC83BA-63F8-43A3-A584-D9E0766F4EF4}" sibTransId="{935E4402-567A-4D36-8BBE-C339E914DA1B}"/>
    <dgm:cxn modelId="{0FE87AF6-EDC7-4DF6-BB3B-016C5C4FE37C}" srcId="{592B8565-E2A2-4539-A7E9-BDCD7CAC1F30}" destId="{8ADD0851-198D-48AF-9373-4C60338106EC}" srcOrd="0" destOrd="0" parTransId="{1EDFB62C-30C5-441E-9FEF-DBC23029D01C}" sibTransId="{9C2391EB-50DA-4944-B71B-429FF23BE519}"/>
    <dgm:cxn modelId="{604816D0-8441-4957-983F-A7089F02C0A9}" type="presOf" srcId="{5321215A-664A-4FA1-8B0A-3B708F3A8182}" destId="{2435673A-FD2E-4CA4-AF3F-220D76653A1F}" srcOrd="0" destOrd="0" presId="urn:microsoft.com/office/officeart/2005/8/layout/chevron2"/>
    <dgm:cxn modelId="{4751504B-85D8-4576-AF2F-990707057B6C}" type="presOf" srcId="{3DFB175A-9A21-42A7-81A0-BA87A71C56F2}" destId="{0690B035-6DE5-4DBE-94DF-3985ACEAA407}" srcOrd="0" destOrd="0" presId="urn:microsoft.com/office/officeart/2005/8/layout/chevron2"/>
    <dgm:cxn modelId="{4A49C119-F701-495F-A811-0D292D350E0F}" srcId="{CBCC00A5-83AA-494B-8D92-EBB61C7F9EB0}" destId="{54A2F3FC-EC66-4FA2-9FC5-0F144D4B432A}" srcOrd="2" destOrd="0" parTransId="{67314C00-C6A8-4079-9736-F205D709F2D0}" sibTransId="{AA937CAD-368C-454D-8002-40B0C053A75B}"/>
    <dgm:cxn modelId="{3AC4CA1D-98E1-4627-A0AD-DEDBE3681E2F}" type="presOf" srcId="{54A2F3FC-EC66-4FA2-9FC5-0F144D4B432A}" destId="{D3A9C875-81F5-46D8-B533-527E5D2810C7}" srcOrd="0" destOrd="0" presId="urn:microsoft.com/office/officeart/2005/8/layout/chevron2"/>
    <dgm:cxn modelId="{F63A1B96-DAD6-4F04-921F-D21303C553AB}" type="presOf" srcId="{85191152-51F5-40FD-9AE1-C4A12B8E1661}" destId="{4FAC28CB-0260-44A7-BBD7-9E05100E1AD4}" srcOrd="0" destOrd="0" presId="urn:microsoft.com/office/officeart/2005/8/layout/chevron2"/>
    <dgm:cxn modelId="{90B4A187-A2CD-4022-A084-B821D249768C}" type="presOf" srcId="{CBCC00A5-83AA-494B-8D92-EBB61C7F9EB0}" destId="{4D1CE325-973E-4295-9862-45C94B92C9A5}" srcOrd="0" destOrd="0" presId="urn:microsoft.com/office/officeart/2005/8/layout/chevron2"/>
    <dgm:cxn modelId="{31041E6A-3857-4133-97F8-0445845BD6BF}" srcId="{CBCC00A5-83AA-494B-8D92-EBB61C7F9EB0}" destId="{592B8565-E2A2-4539-A7E9-BDCD7CAC1F30}" srcOrd="0" destOrd="0" parTransId="{01592CA1-929B-4031-B7E4-E07B2D4A2FDB}" sibTransId="{F8583C53-033A-4252-9D9E-F962D288DD4E}"/>
    <dgm:cxn modelId="{7498020E-7A46-4600-A66F-0FCCAF769108}" type="presOf" srcId="{592B8565-E2A2-4539-A7E9-BDCD7CAC1F30}" destId="{19DD9CB8-347B-4A9A-A12A-28119A9C2626}" srcOrd="0" destOrd="0" presId="urn:microsoft.com/office/officeart/2005/8/layout/chevron2"/>
    <dgm:cxn modelId="{397D24A4-B79E-4F57-9167-8507DDAB75EA}" srcId="{3DFB175A-9A21-42A7-81A0-BA87A71C56F2}" destId="{5321215A-664A-4FA1-8B0A-3B708F3A8182}" srcOrd="0" destOrd="0" parTransId="{FA360C26-5D41-4F37-9175-554BB7363377}" sibTransId="{E6A0B64D-E05F-44E6-A959-3E40E862DF7B}"/>
    <dgm:cxn modelId="{6C20F85D-31D2-43B1-B315-02D85A8F40EE}" srcId="{CBCC00A5-83AA-494B-8D92-EBB61C7F9EB0}" destId="{07E0815B-4EFC-47EE-BC8D-16008BA9C2DE}" srcOrd="1" destOrd="0" parTransId="{D8EADB0C-7BB2-4600-9ACC-4CD40A46F983}" sibTransId="{261B5161-7E11-463B-8AF8-3F40893E5E9E}"/>
    <dgm:cxn modelId="{B3A51CEF-47FC-448E-95D6-B2CD7F91354A}" srcId="{07E0815B-4EFC-47EE-BC8D-16008BA9C2DE}" destId="{A0009F84-B9DF-45B2-8D8F-5E4D10B61C15}" srcOrd="0" destOrd="0" parTransId="{2328DB79-0C15-4A7D-B6AB-E2AD4EE895AA}" sibTransId="{C8BB045C-0B56-41EC-BFDE-37E40B2ADD62}"/>
    <dgm:cxn modelId="{81319AF9-3888-4AB3-B823-3C0E911A9FAF}" type="presParOf" srcId="{4D1CE325-973E-4295-9862-45C94B92C9A5}" destId="{46CCCA9B-1D2A-4D71-82B3-B3DA73E74DF0}" srcOrd="0" destOrd="0" presId="urn:microsoft.com/office/officeart/2005/8/layout/chevron2"/>
    <dgm:cxn modelId="{7EF29277-C6A3-43A4-954D-62E1CCFB01CF}" type="presParOf" srcId="{46CCCA9B-1D2A-4D71-82B3-B3DA73E74DF0}" destId="{19DD9CB8-347B-4A9A-A12A-28119A9C2626}" srcOrd="0" destOrd="0" presId="urn:microsoft.com/office/officeart/2005/8/layout/chevron2"/>
    <dgm:cxn modelId="{F4FA0D3C-4BC3-4290-A540-6B1BBE2EF482}" type="presParOf" srcId="{46CCCA9B-1D2A-4D71-82B3-B3DA73E74DF0}" destId="{C033D253-C8E7-445B-B8E4-CA0AB1F83FD4}" srcOrd="1" destOrd="0" presId="urn:microsoft.com/office/officeart/2005/8/layout/chevron2"/>
    <dgm:cxn modelId="{5BE8E7A6-67BE-45C1-9EF8-F0CE492FE4FD}" type="presParOf" srcId="{4D1CE325-973E-4295-9862-45C94B92C9A5}" destId="{C0A2033C-505A-4B1C-82B2-088F4C2A9B7B}" srcOrd="1" destOrd="0" presId="urn:microsoft.com/office/officeart/2005/8/layout/chevron2"/>
    <dgm:cxn modelId="{20F862C4-BEBF-4D16-BB12-54F3946C2A1F}" type="presParOf" srcId="{4D1CE325-973E-4295-9862-45C94B92C9A5}" destId="{D997D6A6-90DE-43A1-B461-04740645B948}" srcOrd="2" destOrd="0" presId="urn:microsoft.com/office/officeart/2005/8/layout/chevron2"/>
    <dgm:cxn modelId="{A56E1578-5431-4232-AE49-2852CA31DBB9}" type="presParOf" srcId="{D997D6A6-90DE-43A1-B461-04740645B948}" destId="{62187F6B-01DF-41E5-8BA9-6C5E1669297D}" srcOrd="0" destOrd="0" presId="urn:microsoft.com/office/officeart/2005/8/layout/chevron2"/>
    <dgm:cxn modelId="{61926502-7C25-4CBB-A45B-6ED2DA9127E9}" type="presParOf" srcId="{D997D6A6-90DE-43A1-B461-04740645B948}" destId="{D096E38D-3CA3-480A-B531-0512648B3F1B}" srcOrd="1" destOrd="0" presId="urn:microsoft.com/office/officeart/2005/8/layout/chevron2"/>
    <dgm:cxn modelId="{D2D4BAD4-6016-4303-A337-451ECE28C6C9}" type="presParOf" srcId="{4D1CE325-973E-4295-9862-45C94B92C9A5}" destId="{97BC45A1-751B-45BC-A479-53909C0948A7}" srcOrd="3" destOrd="0" presId="urn:microsoft.com/office/officeart/2005/8/layout/chevron2"/>
    <dgm:cxn modelId="{8B639A58-1F39-498A-B13D-89EE32314F33}" type="presParOf" srcId="{4D1CE325-973E-4295-9862-45C94B92C9A5}" destId="{863C32AD-6AA3-451D-B5B4-AE54FC0F01A4}" srcOrd="4" destOrd="0" presId="urn:microsoft.com/office/officeart/2005/8/layout/chevron2"/>
    <dgm:cxn modelId="{FADF4E61-6AB4-48E3-9EB6-905E3890E7A1}" type="presParOf" srcId="{863C32AD-6AA3-451D-B5B4-AE54FC0F01A4}" destId="{D3A9C875-81F5-46D8-B533-527E5D2810C7}" srcOrd="0" destOrd="0" presId="urn:microsoft.com/office/officeart/2005/8/layout/chevron2"/>
    <dgm:cxn modelId="{2347457F-7C5A-453D-B05F-ABB02EDDCC9D}" type="presParOf" srcId="{863C32AD-6AA3-451D-B5B4-AE54FC0F01A4}" destId="{4FAC28CB-0260-44A7-BBD7-9E05100E1AD4}" srcOrd="1" destOrd="0" presId="urn:microsoft.com/office/officeart/2005/8/layout/chevron2"/>
    <dgm:cxn modelId="{1D0F14D4-C4E5-4616-B16B-4213997F9D38}" type="presParOf" srcId="{4D1CE325-973E-4295-9862-45C94B92C9A5}" destId="{CE2105F9-76FB-4D15-B51E-C7C4BC8A2138}" srcOrd="5" destOrd="0" presId="urn:microsoft.com/office/officeart/2005/8/layout/chevron2"/>
    <dgm:cxn modelId="{55FA59B2-AAA0-4E30-B523-0B1928AE293B}" type="presParOf" srcId="{4D1CE325-973E-4295-9862-45C94B92C9A5}" destId="{A2A1250F-9267-4E41-83C8-1E63DE03C3FA}" srcOrd="6" destOrd="0" presId="urn:microsoft.com/office/officeart/2005/8/layout/chevron2"/>
    <dgm:cxn modelId="{E6F1F3D2-9199-4D0C-9E98-F04235037A2B}" type="presParOf" srcId="{A2A1250F-9267-4E41-83C8-1E63DE03C3FA}" destId="{0690B035-6DE5-4DBE-94DF-3985ACEAA407}" srcOrd="0" destOrd="0" presId="urn:microsoft.com/office/officeart/2005/8/layout/chevron2"/>
    <dgm:cxn modelId="{7A72DE12-59D3-41D8-A441-5CF4F2AEFB4D}" type="presParOf" srcId="{A2A1250F-9267-4E41-83C8-1E63DE03C3FA}" destId="{2435673A-FD2E-4CA4-AF3F-220D76653A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28FABB-1983-439D-8ED0-00014759FE07}" type="doc">
      <dgm:prSet loTypeId="urn:microsoft.com/office/officeart/2005/8/layout/arrow3" loCatId="relationship" qsTypeId="urn:microsoft.com/office/officeart/2005/8/quickstyle/simple1#9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47DE248F-0FDB-44A1-A33A-B32B9E6ADDE4}">
      <dgm:prSet phldrT="[文本]" custT="1"/>
      <dgm:spPr/>
      <dgm:t>
        <a:bodyPr/>
        <a:lstStyle/>
        <a:p>
          <a:r>
            <a:rPr lang="zh-CN" sz="2000" b="1" dirty="0" smtClean="0">
              <a:latin typeface="宋体" pitchFamily="2" charset="-122"/>
              <a:ea typeface="宋体" pitchFamily="2" charset="-122"/>
            </a:rPr>
            <a:t>理想目标应是</a:t>
          </a:r>
          <a:endParaRPr lang="en-US" altLang="zh-CN" sz="2000" b="1" dirty="0" smtClean="0">
            <a:latin typeface="宋体" pitchFamily="2" charset="-122"/>
            <a:ea typeface="宋体" pitchFamily="2" charset="-122"/>
          </a:endParaRPr>
        </a:p>
        <a:p>
          <a:r>
            <a:rPr lang="en-US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10</a:t>
          </a:r>
          <a:r>
            <a:rPr lang="en-US" altLang="zh-CN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﹕</a:t>
          </a:r>
          <a:r>
            <a:rPr lang="en-US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</a:t>
          </a:r>
        </a:p>
        <a:p>
          <a:r>
            <a:rPr lang="zh-CN" sz="2000" b="1" dirty="0" smtClean="0">
              <a:latin typeface="宋体" pitchFamily="2" charset="-122"/>
              <a:ea typeface="宋体" pitchFamily="2" charset="-122"/>
            </a:rPr>
            <a:t>甚至更多</a:t>
          </a:r>
          <a:endParaRPr lang="zh-CN" altLang="en-US" sz="2000" b="1" dirty="0">
            <a:latin typeface="宋体" pitchFamily="2" charset="-122"/>
            <a:ea typeface="宋体" pitchFamily="2" charset="-122"/>
          </a:endParaRPr>
        </a:p>
      </dgm:t>
    </dgm:pt>
    <dgm:pt modelId="{977F307F-8786-4122-A7D9-B2047909C774}" type="parTrans" cxnId="{461491A4-2B04-4C49-BA9B-BCA8EFDB2A3D}">
      <dgm:prSet/>
      <dgm:spPr/>
      <dgm:t>
        <a:bodyPr/>
        <a:lstStyle/>
        <a:p>
          <a:endParaRPr lang="zh-CN" altLang="en-US"/>
        </a:p>
      </dgm:t>
    </dgm:pt>
    <dgm:pt modelId="{C9C3E5C1-7B6A-45BC-8A06-CEC83CD6AA23}" type="sibTrans" cxnId="{461491A4-2B04-4C49-BA9B-BCA8EFDB2A3D}">
      <dgm:prSet/>
      <dgm:spPr/>
      <dgm:t>
        <a:bodyPr/>
        <a:lstStyle/>
        <a:p>
          <a:endParaRPr lang="zh-CN" altLang="en-US"/>
        </a:p>
      </dgm:t>
    </dgm:pt>
    <dgm:pt modelId="{7B2CFF6F-090F-42F2-A288-58D02C4BEB95}">
      <dgm:prSet phldrT="[文本]" custT="1"/>
      <dgm:spPr/>
      <dgm:t>
        <a:bodyPr/>
        <a:lstStyle/>
        <a:p>
          <a:pPr algn="ctr"/>
          <a:r>
            <a:rPr lang="zh-CN" sz="2000" b="1" dirty="0" smtClean="0">
              <a:latin typeface="宋体" pitchFamily="2" charset="-122"/>
              <a:ea typeface="宋体" pitchFamily="2" charset="-122"/>
            </a:rPr>
            <a:t>工资标准</a:t>
          </a:r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，</a:t>
          </a:r>
          <a:r>
            <a:rPr lang="zh-CN" sz="2000" b="1" dirty="0" smtClean="0">
              <a:latin typeface="宋体" pitchFamily="2" charset="-122"/>
              <a:ea typeface="宋体" pitchFamily="2" charset="-122"/>
            </a:rPr>
            <a:t>最高与最低仅为</a:t>
          </a:r>
          <a:r>
            <a:rPr lang="en-US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6.4</a:t>
          </a:r>
          <a:r>
            <a:rPr lang="en-US" altLang="zh-CN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﹕</a:t>
          </a:r>
          <a:r>
            <a:rPr lang="en-US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</a:t>
          </a:r>
          <a:endParaRPr lang="zh-CN" altLang="en-US" sz="2800" b="1" dirty="0">
            <a:solidFill>
              <a:srgbClr val="C00000"/>
            </a:solidFill>
            <a:latin typeface="黑体" pitchFamily="49" charset="-122"/>
            <a:ea typeface="黑体" pitchFamily="49" charset="-122"/>
          </a:endParaRPr>
        </a:p>
      </dgm:t>
    </dgm:pt>
    <dgm:pt modelId="{5C0C0C17-AEEC-4D7E-8227-DABDEAF17E8D}" type="parTrans" cxnId="{2F1A6BCC-482B-4145-BC8A-E758DF5ED24C}">
      <dgm:prSet/>
      <dgm:spPr/>
      <dgm:t>
        <a:bodyPr/>
        <a:lstStyle/>
        <a:p>
          <a:endParaRPr lang="zh-CN" altLang="en-US"/>
        </a:p>
      </dgm:t>
    </dgm:pt>
    <dgm:pt modelId="{2AD9A3EB-E9B2-4123-8018-1D162153DA77}" type="sibTrans" cxnId="{2F1A6BCC-482B-4145-BC8A-E758DF5ED24C}">
      <dgm:prSet/>
      <dgm:spPr/>
      <dgm:t>
        <a:bodyPr/>
        <a:lstStyle/>
        <a:p>
          <a:endParaRPr lang="zh-CN" altLang="en-US"/>
        </a:p>
      </dgm:t>
    </dgm:pt>
    <dgm:pt modelId="{733F387A-171D-4D7D-B575-E399C8FEDE2D}" type="pres">
      <dgm:prSet presAssocID="{6428FABB-1983-439D-8ED0-00014759FE0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EF5947D-B46E-41FD-8410-C75839DE54AB}" type="pres">
      <dgm:prSet presAssocID="{6428FABB-1983-439D-8ED0-00014759FE07}" presName="divider" presStyleLbl="fgShp" presStyleIdx="0" presStyleCnt="1" custLinFactNeighborY="-10356"/>
      <dgm:spPr/>
    </dgm:pt>
    <dgm:pt modelId="{AFEF66D0-947B-470C-BD30-0AE6839F65F4}" type="pres">
      <dgm:prSet presAssocID="{47DE248F-0FDB-44A1-A33A-B32B9E6ADDE4}" presName="downArrow" presStyleLbl="node1" presStyleIdx="0" presStyleCnt="2"/>
      <dgm:spPr>
        <a:solidFill>
          <a:srgbClr val="00B050"/>
        </a:solidFill>
      </dgm:spPr>
      <dgm:t>
        <a:bodyPr/>
        <a:lstStyle/>
        <a:p>
          <a:endParaRPr lang="zh-CN" altLang="en-US"/>
        </a:p>
      </dgm:t>
    </dgm:pt>
    <dgm:pt modelId="{B9671C5A-F6E1-49CA-923A-88461D58993F}" type="pres">
      <dgm:prSet presAssocID="{47DE248F-0FDB-44A1-A33A-B32B9E6ADDE4}" presName="downArrowText" presStyleLbl="revTx" presStyleIdx="0" presStyleCnt="2" custScaleX="1472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A0490A-C026-4D0C-966C-774DF43F9D47}" type="pres">
      <dgm:prSet presAssocID="{7B2CFF6F-090F-42F2-A288-58D02C4BEB95}" presName="upArrow" presStyleLbl="node1" presStyleIdx="1" presStyleCnt="2"/>
      <dgm:spPr>
        <a:solidFill>
          <a:srgbClr val="0070C0"/>
        </a:solidFill>
      </dgm:spPr>
      <dgm:t>
        <a:bodyPr/>
        <a:lstStyle/>
        <a:p>
          <a:endParaRPr lang="zh-CN" altLang="en-US"/>
        </a:p>
      </dgm:t>
    </dgm:pt>
    <dgm:pt modelId="{73E30189-B95B-4E85-A74F-259E9281734E}" type="pres">
      <dgm:prSet presAssocID="{7B2CFF6F-090F-42F2-A288-58D02C4BEB95}" presName="upArrowText" presStyleLbl="revTx" presStyleIdx="1" presStyleCnt="2" custScaleX="157374" custLinFactNeighborX="35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1491A4-2B04-4C49-BA9B-BCA8EFDB2A3D}" srcId="{6428FABB-1983-439D-8ED0-00014759FE07}" destId="{47DE248F-0FDB-44A1-A33A-B32B9E6ADDE4}" srcOrd="0" destOrd="0" parTransId="{977F307F-8786-4122-A7D9-B2047909C774}" sibTransId="{C9C3E5C1-7B6A-45BC-8A06-CEC83CD6AA23}"/>
    <dgm:cxn modelId="{2F1A6BCC-482B-4145-BC8A-E758DF5ED24C}" srcId="{6428FABB-1983-439D-8ED0-00014759FE07}" destId="{7B2CFF6F-090F-42F2-A288-58D02C4BEB95}" srcOrd="1" destOrd="0" parTransId="{5C0C0C17-AEEC-4D7E-8227-DABDEAF17E8D}" sibTransId="{2AD9A3EB-E9B2-4123-8018-1D162153DA77}"/>
    <dgm:cxn modelId="{09A26BED-F29A-48A6-A19F-1AF8398A534B}" type="presOf" srcId="{6428FABB-1983-439D-8ED0-00014759FE07}" destId="{733F387A-171D-4D7D-B575-E399C8FEDE2D}" srcOrd="0" destOrd="0" presId="urn:microsoft.com/office/officeart/2005/8/layout/arrow3"/>
    <dgm:cxn modelId="{8FDF6711-5B47-491C-A8C7-BCF85DA34DB1}" type="presOf" srcId="{7B2CFF6F-090F-42F2-A288-58D02C4BEB95}" destId="{73E30189-B95B-4E85-A74F-259E9281734E}" srcOrd="0" destOrd="0" presId="urn:microsoft.com/office/officeart/2005/8/layout/arrow3"/>
    <dgm:cxn modelId="{5C2B663D-41FC-4A31-BD89-02C1CC9F9C64}" type="presOf" srcId="{47DE248F-0FDB-44A1-A33A-B32B9E6ADDE4}" destId="{B9671C5A-F6E1-49CA-923A-88461D58993F}" srcOrd="0" destOrd="0" presId="urn:microsoft.com/office/officeart/2005/8/layout/arrow3"/>
    <dgm:cxn modelId="{E86BEA02-E48E-4D76-B34B-377EFA9308F7}" type="presParOf" srcId="{733F387A-171D-4D7D-B575-E399C8FEDE2D}" destId="{FEF5947D-B46E-41FD-8410-C75839DE54AB}" srcOrd="0" destOrd="0" presId="urn:microsoft.com/office/officeart/2005/8/layout/arrow3"/>
    <dgm:cxn modelId="{6864E599-7D53-412B-8323-B5371354990C}" type="presParOf" srcId="{733F387A-171D-4D7D-B575-E399C8FEDE2D}" destId="{AFEF66D0-947B-470C-BD30-0AE6839F65F4}" srcOrd="1" destOrd="0" presId="urn:microsoft.com/office/officeart/2005/8/layout/arrow3"/>
    <dgm:cxn modelId="{D627C3F4-B850-4A27-9D0C-D84B0B201A71}" type="presParOf" srcId="{733F387A-171D-4D7D-B575-E399C8FEDE2D}" destId="{B9671C5A-F6E1-49CA-923A-88461D58993F}" srcOrd="2" destOrd="0" presId="urn:microsoft.com/office/officeart/2005/8/layout/arrow3"/>
    <dgm:cxn modelId="{8F68A3CA-DFDC-4F88-AE6F-1904BD87FD4C}" type="presParOf" srcId="{733F387A-171D-4D7D-B575-E399C8FEDE2D}" destId="{36A0490A-C026-4D0C-966C-774DF43F9D47}" srcOrd="3" destOrd="0" presId="urn:microsoft.com/office/officeart/2005/8/layout/arrow3"/>
    <dgm:cxn modelId="{B002E1D8-5742-44CF-8CB0-EB868442DEB2}" type="presParOf" srcId="{733F387A-171D-4D7D-B575-E399C8FEDE2D}" destId="{73E30189-B95B-4E85-A74F-259E9281734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58E60-C467-4405-98DA-DDBAB281CFC4}">
      <dsp:nvSpPr>
        <dsp:cNvPr id="0" name=""/>
        <dsp:cNvSpPr/>
      </dsp:nvSpPr>
      <dsp:spPr>
        <a:xfrm rot="5400000">
          <a:off x="3793610" y="-1445684"/>
          <a:ext cx="542691" cy="3572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宋体" pitchFamily="2" charset="-122"/>
              <a:ea typeface="宋体" pitchFamily="2" charset="-122"/>
            </a:rPr>
            <a:t>公职人员</a:t>
          </a:r>
          <a:endParaRPr lang="zh-CN" altLang="en-US" sz="2400" kern="1200" dirty="0">
            <a:latin typeface="宋体" pitchFamily="2" charset="-122"/>
            <a:ea typeface="宋体" pitchFamily="2" charset="-122"/>
          </a:endParaRPr>
        </a:p>
      </dsp:txBody>
      <dsp:txXfrm rot="5400000">
        <a:off x="3793610" y="-1445684"/>
        <a:ext cx="542691" cy="3572836"/>
      </dsp:txXfrm>
    </dsp:sp>
    <dsp:sp modelId="{2B27F80A-310C-46AB-9441-A8FE938C82BA}">
      <dsp:nvSpPr>
        <dsp:cNvPr id="0" name=""/>
        <dsp:cNvSpPr/>
      </dsp:nvSpPr>
      <dsp:spPr>
        <a:xfrm>
          <a:off x="705000" y="1551"/>
          <a:ext cx="1573537" cy="6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主体</a:t>
          </a:r>
          <a:endParaRPr lang="zh-CN" altLang="en-US" sz="3200" b="1" kern="1200" dirty="0"/>
        </a:p>
      </dsp:txBody>
      <dsp:txXfrm>
        <a:off x="705000" y="1551"/>
        <a:ext cx="1573537" cy="678364"/>
      </dsp:txXfrm>
    </dsp:sp>
    <dsp:sp modelId="{3E13E618-1ED8-4135-872A-A8C67DC363FC}">
      <dsp:nvSpPr>
        <dsp:cNvPr id="0" name=""/>
        <dsp:cNvSpPr/>
      </dsp:nvSpPr>
      <dsp:spPr>
        <a:xfrm rot="5400000">
          <a:off x="3793610" y="-733401"/>
          <a:ext cx="542691" cy="3572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宋体" pitchFamily="2" charset="-122"/>
              <a:ea typeface="宋体" pitchFamily="2" charset="-122"/>
            </a:rPr>
            <a:t>追逐私人利益</a:t>
          </a:r>
          <a:endParaRPr lang="zh-CN" altLang="en-US" sz="2400" kern="1200" dirty="0">
            <a:latin typeface="宋体" pitchFamily="2" charset="-122"/>
            <a:ea typeface="宋体" pitchFamily="2" charset="-122"/>
          </a:endParaRPr>
        </a:p>
      </dsp:txBody>
      <dsp:txXfrm rot="5400000">
        <a:off x="3793610" y="-733401"/>
        <a:ext cx="542691" cy="3572836"/>
      </dsp:txXfrm>
    </dsp:sp>
    <dsp:sp modelId="{492862CB-17ED-43B3-947B-695C2B5A8DC7}">
      <dsp:nvSpPr>
        <dsp:cNvPr id="0" name=""/>
        <dsp:cNvSpPr/>
      </dsp:nvSpPr>
      <dsp:spPr>
        <a:xfrm>
          <a:off x="705000" y="713834"/>
          <a:ext cx="1573537" cy="6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动机</a:t>
          </a:r>
          <a:endParaRPr lang="zh-CN" altLang="en-US" sz="3200" b="1" kern="1200" dirty="0"/>
        </a:p>
      </dsp:txBody>
      <dsp:txXfrm>
        <a:off x="705000" y="713834"/>
        <a:ext cx="1573537" cy="678364"/>
      </dsp:txXfrm>
    </dsp:sp>
    <dsp:sp modelId="{DC86C5F9-80ED-42EE-8704-47BF4056E6DD}">
      <dsp:nvSpPr>
        <dsp:cNvPr id="0" name=""/>
        <dsp:cNvSpPr/>
      </dsp:nvSpPr>
      <dsp:spPr>
        <a:xfrm rot="5400000">
          <a:off x="3793610" y="-21118"/>
          <a:ext cx="542691" cy="3572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宋体" pitchFamily="2" charset="-122"/>
              <a:ea typeface="宋体" pitchFamily="2" charset="-122"/>
            </a:rPr>
            <a:t>凭借自身便利</a:t>
          </a:r>
          <a:endParaRPr lang="zh-CN" altLang="en-US" sz="2400" kern="1200" dirty="0">
            <a:latin typeface="宋体" pitchFamily="2" charset="-122"/>
            <a:ea typeface="宋体" pitchFamily="2" charset="-122"/>
          </a:endParaRPr>
        </a:p>
      </dsp:txBody>
      <dsp:txXfrm rot="5400000">
        <a:off x="3793610" y="-21118"/>
        <a:ext cx="542691" cy="3572836"/>
      </dsp:txXfrm>
    </dsp:sp>
    <dsp:sp modelId="{8D8CA00D-10FF-4167-BEA7-CC7FA9A00B27}">
      <dsp:nvSpPr>
        <dsp:cNvPr id="0" name=""/>
        <dsp:cNvSpPr/>
      </dsp:nvSpPr>
      <dsp:spPr>
        <a:xfrm>
          <a:off x="705000" y="1426117"/>
          <a:ext cx="1573537" cy="6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手段</a:t>
          </a:r>
          <a:endParaRPr lang="zh-CN" altLang="en-US" sz="3200" b="1" kern="1200" dirty="0"/>
        </a:p>
      </dsp:txBody>
      <dsp:txXfrm>
        <a:off x="705000" y="1426117"/>
        <a:ext cx="1573537" cy="678364"/>
      </dsp:txXfrm>
    </dsp:sp>
    <dsp:sp modelId="{FA7035C6-31D1-47F1-A9BE-6F4EF254B06D}">
      <dsp:nvSpPr>
        <dsp:cNvPr id="0" name=""/>
        <dsp:cNvSpPr/>
      </dsp:nvSpPr>
      <dsp:spPr>
        <a:xfrm>
          <a:off x="705000" y="2138400"/>
          <a:ext cx="1573537" cy="6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方式</a:t>
          </a:r>
          <a:endParaRPr lang="zh-CN" altLang="en-US" sz="3200" b="1" kern="1200" dirty="0"/>
        </a:p>
      </dsp:txBody>
      <dsp:txXfrm>
        <a:off x="705000" y="2138400"/>
        <a:ext cx="1573537" cy="678364"/>
      </dsp:txXfrm>
    </dsp:sp>
    <dsp:sp modelId="{B9929FB3-2D20-4FC8-807F-465CA3BD32B2}">
      <dsp:nvSpPr>
        <dsp:cNvPr id="0" name=""/>
        <dsp:cNvSpPr/>
      </dsp:nvSpPr>
      <dsp:spPr>
        <a:xfrm>
          <a:off x="705000" y="2850683"/>
          <a:ext cx="1573561" cy="6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后果</a:t>
          </a:r>
          <a:endParaRPr lang="zh-CN" altLang="en-US" sz="3200" b="1" kern="1200" dirty="0"/>
        </a:p>
      </dsp:txBody>
      <dsp:txXfrm>
        <a:off x="705000" y="2850683"/>
        <a:ext cx="1573561" cy="67836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75CA0-1BBB-45D7-A9D0-7A4FDFDD203E}">
      <dsp:nvSpPr>
        <dsp:cNvPr id="0" name=""/>
        <dsp:cNvSpPr/>
      </dsp:nvSpPr>
      <dsp:spPr>
        <a:xfrm rot="5400000">
          <a:off x="-158114" y="158114"/>
          <a:ext cx="1054100" cy="737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/>
        </a:p>
      </dsp:txBody>
      <dsp:txXfrm rot="5400000">
        <a:off x="-158114" y="158114"/>
        <a:ext cx="1054100" cy="737870"/>
      </dsp:txXfrm>
    </dsp:sp>
    <dsp:sp modelId="{DD43B587-D25A-4A23-9B2A-BAC6085C7E0C}">
      <dsp:nvSpPr>
        <dsp:cNvPr id="0" name=""/>
        <dsp:cNvSpPr/>
      </dsp:nvSpPr>
      <dsp:spPr>
        <a:xfrm rot="5400000">
          <a:off x="4790248" y="-4052378"/>
          <a:ext cx="685164" cy="8789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借鉴香港成功经验，采取“三管齐下”的反腐败战略</a:t>
          </a:r>
          <a:endParaRPr lang="zh-CN" altLang="en-US" sz="2800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4790248" y="-4052378"/>
        <a:ext cx="685164" cy="87899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A0F4D9-EDFF-42DC-A3FD-753234B1ED9B}">
      <dsp:nvSpPr>
        <dsp:cNvPr id="0" name=""/>
        <dsp:cNvSpPr/>
      </dsp:nvSpPr>
      <dsp:spPr>
        <a:xfrm>
          <a:off x="763000" y="271309"/>
          <a:ext cx="3140121" cy="314012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加强案件查处工作</a:t>
          </a:r>
          <a:endParaRPr lang="zh-CN" altLang="en-US" sz="2200" b="1" kern="1200" dirty="0"/>
        </a:p>
      </dsp:txBody>
      <dsp:txXfrm>
        <a:off x="2417919" y="936716"/>
        <a:ext cx="1121472" cy="934560"/>
      </dsp:txXfrm>
    </dsp:sp>
    <dsp:sp modelId="{DD6D25BE-9827-40D9-9AAB-CD1A258FBF7A}">
      <dsp:nvSpPr>
        <dsp:cNvPr id="0" name=""/>
        <dsp:cNvSpPr/>
      </dsp:nvSpPr>
      <dsp:spPr>
        <a:xfrm>
          <a:off x="698329" y="383456"/>
          <a:ext cx="3140121" cy="314012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做好腐败预防工作</a:t>
          </a:r>
          <a:endParaRPr lang="zh-CN" altLang="en-US" sz="2200" b="1" kern="1200" dirty="0"/>
        </a:p>
      </dsp:txBody>
      <dsp:txXfrm>
        <a:off x="1445977" y="2420797"/>
        <a:ext cx="1682208" cy="822412"/>
      </dsp:txXfrm>
    </dsp:sp>
    <dsp:sp modelId="{0808E62B-E4E6-40D3-A4C5-B8E8B8709A99}">
      <dsp:nvSpPr>
        <dsp:cNvPr id="0" name=""/>
        <dsp:cNvSpPr/>
      </dsp:nvSpPr>
      <dsp:spPr>
        <a:xfrm>
          <a:off x="541322" y="214661"/>
          <a:ext cx="3324792" cy="325341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 加强反腐倡廉的宣传教育</a:t>
          </a:r>
          <a:endParaRPr lang="zh-CN" altLang="en-US" sz="2200" b="1" kern="1200" dirty="0"/>
        </a:p>
      </dsp:txBody>
      <dsp:txXfrm>
        <a:off x="926444" y="904076"/>
        <a:ext cx="1187425" cy="968278"/>
      </dsp:txXfrm>
    </dsp:sp>
    <dsp:sp modelId="{23D247B2-5971-492A-9E38-FCC71B85079E}">
      <dsp:nvSpPr>
        <dsp:cNvPr id="0" name=""/>
        <dsp:cNvSpPr/>
      </dsp:nvSpPr>
      <dsp:spPr>
        <a:xfrm>
          <a:off x="568871" y="76920"/>
          <a:ext cx="3528898" cy="352889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BDA0C-27AD-4522-9D52-5ECF7BBF19E2}">
      <dsp:nvSpPr>
        <dsp:cNvPr id="0" name=""/>
        <dsp:cNvSpPr/>
      </dsp:nvSpPr>
      <dsp:spPr>
        <a:xfrm>
          <a:off x="503940" y="188869"/>
          <a:ext cx="3528898" cy="352889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3FE7D-BFD2-4E7E-A54D-FF56F58B648E}">
      <dsp:nvSpPr>
        <dsp:cNvPr id="0" name=""/>
        <dsp:cNvSpPr/>
      </dsp:nvSpPr>
      <dsp:spPr>
        <a:xfrm>
          <a:off x="437889" y="76248"/>
          <a:ext cx="3528898" cy="352889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70704-AA99-4710-A890-A23219AD86C3}">
      <dsp:nvSpPr>
        <dsp:cNvPr id="0" name=""/>
        <dsp:cNvSpPr/>
      </dsp:nvSpPr>
      <dsp:spPr>
        <a:xfrm rot="18780868" flipV="1">
          <a:off x="0" y="0"/>
          <a:ext cx="2736849" cy="18224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D9B90-9E6E-497F-A6F0-2C04AFB77F27}">
      <dsp:nvSpPr>
        <dsp:cNvPr id="0" name=""/>
        <dsp:cNvSpPr/>
      </dsp:nvSpPr>
      <dsp:spPr>
        <a:xfrm>
          <a:off x="823271" y="1241168"/>
          <a:ext cx="95789" cy="9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B5534-551F-4EE3-96FE-7FB6CAAD338E}">
      <dsp:nvSpPr>
        <dsp:cNvPr id="0" name=""/>
        <dsp:cNvSpPr/>
      </dsp:nvSpPr>
      <dsp:spPr>
        <a:xfrm>
          <a:off x="521273" y="1400492"/>
          <a:ext cx="1589289" cy="42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C00000"/>
              </a:solidFill>
            </a:rPr>
            <a:t>个体腐败</a:t>
          </a:r>
          <a:endParaRPr lang="zh-CN" altLang="en-US" sz="2000" b="1" kern="1200" dirty="0">
            <a:solidFill>
              <a:srgbClr val="C00000"/>
            </a:solidFill>
          </a:endParaRPr>
        </a:p>
      </dsp:txBody>
      <dsp:txXfrm>
        <a:off x="521273" y="1400492"/>
        <a:ext cx="1589289" cy="421957"/>
      </dsp:txXfrm>
    </dsp:sp>
    <dsp:sp modelId="{902D1E83-6349-43B5-A12C-04F8A61FECFB}">
      <dsp:nvSpPr>
        <dsp:cNvPr id="0" name=""/>
        <dsp:cNvSpPr/>
      </dsp:nvSpPr>
      <dsp:spPr>
        <a:xfrm>
          <a:off x="1705907" y="804983"/>
          <a:ext cx="164211" cy="1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B5DA4-4DFF-403E-BF7F-860E97527713}">
      <dsp:nvSpPr>
        <dsp:cNvPr id="0" name=""/>
        <dsp:cNvSpPr/>
      </dsp:nvSpPr>
      <dsp:spPr>
        <a:xfrm>
          <a:off x="1483770" y="1065150"/>
          <a:ext cx="1253076" cy="48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C00000"/>
              </a:solidFill>
            </a:rPr>
            <a:t>群体腐败</a:t>
          </a:r>
          <a:endParaRPr lang="zh-CN" altLang="en-US" sz="2000" b="1" kern="1200" dirty="0">
            <a:solidFill>
              <a:srgbClr val="C00000"/>
            </a:solidFill>
          </a:endParaRPr>
        </a:p>
      </dsp:txBody>
      <dsp:txXfrm>
        <a:off x="1483770" y="1065150"/>
        <a:ext cx="1253076" cy="484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87191-E62D-4617-BDDE-105AFD898D0F}">
      <dsp:nvSpPr>
        <dsp:cNvPr id="0" name=""/>
        <dsp:cNvSpPr/>
      </dsp:nvSpPr>
      <dsp:spPr>
        <a:xfrm>
          <a:off x="23494" y="0"/>
          <a:ext cx="4531360" cy="28321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C491F-187A-4B5F-851C-1961B8C07790}">
      <dsp:nvSpPr>
        <dsp:cNvPr id="0" name=""/>
        <dsp:cNvSpPr/>
      </dsp:nvSpPr>
      <dsp:spPr>
        <a:xfrm>
          <a:off x="598977" y="1954715"/>
          <a:ext cx="117815" cy="117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D6A67-A4C0-4F17-8D79-AB07A29C5A20}">
      <dsp:nvSpPr>
        <dsp:cNvPr id="0" name=""/>
        <dsp:cNvSpPr/>
      </dsp:nvSpPr>
      <dsp:spPr>
        <a:xfrm>
          <a:off x="657885" y="2013623"/>
          <a:ext cx="1055806" cy="8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2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基层</a:t>
          </a:r>
          <a:endParaRPr lang="zh-CN" altLang="en-US" sz="2400" b="1" kern="1200" dirty="0"/>
        </a:p>
      </dsp:txBody>
      <dsp:txXfrm>
        <a:off x="657885" y="2013623"/>
        <a:ext cx="1055806" cy="818476"/>
      </dsp:txXfrm>
    </dsp:sp>
    <dsp:sp modelId="{F581FF7B-E84D-4310-8D48-866A173DE8EF}">
      <dsp:nvSpPr>
        <dsp:cNvPr id="0" name=""/>
        <dsp:cNvSpPr/>
      </dsp:nvSpPr>
      <dsp:spPr>
        <a:xfrm>
          <a:off x="1638924" y="1184950"/>
          <a:ext cx="212973" cy="212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E4120-0560-411F-B264-A704320C7A99}">
      <dsp:nvSpPr>
        <dsp:cNvPr id="0" name=""/>
        <dsp:cNvSpPr/>
      </dsp:nvSpPr>
      <dsp:spPr>
        <a:xfrm>
          <a:off x="1715200" y="1403466"/>
          <a:ext cx="2164982" cy="65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5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中层干部</a:t>
          </a:r>
          <a:endParaRPr lang="zh-CN" altLang="en-US" sz="2400" b="1" kern="1200" dirty="0"/>
        </a:p>
      </dsp:txBody>
      <dsp:txXfrm>
        <a:off x="1715200" y="1403466"/>
        <a:ext cx="2164982" cy="657046"/>
      </dsp:txXfrm>
    </dsp:sp>
    <dsp:sp modelId="{F8B2B3B6-DA87-4152-B86F-0D47BFB03F29}">
      <dsp:nvSpPr>
        <dsp:cNvPr id="0" name=""/>
        <dsp:cNvSpPr/>
      </dsp:nvSpPr>
      <dsp:spPr>
        <a:xfrm>
          <a:off x="2889580" y="716521"/>
          <a:ext cx="294538" cy="29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EFE9-83C5-44A3-8985-236CA7AB40DB}">
      <dsp:nvSpPr>
        <dsp:cNvPr id="0" name=""/>
        <dsp:cNvSpPr/>
      </dsp:nvSpPr>
      <dsp:spPr>
        <a:xfrm>
          <a:off x="2945385" y="945288"/>
          <a:ext cx="1632964" cy="661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7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高层领导</a:t>
          </a:r>
          <a:endParaRPr lang="zh-CN" altLang="en-US" sz="2400" b="1" kern="1200" dirty="0"/>
        </a:p>
      </dsp:txBody>
      <dsp:txXfrm>
        <a:off x="2945385" y="945288"/>
        <a:ext cx="1632964" cy="6617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5A40B-8874-4467-B081-099B28E99C17}">
      <dsp:nvSpPr>
        <dsp:cNvPr id="0" name=""/>
        <dsp:cNvSpPr/>
      </dsp:nvSpPr>
      <dsp:spPr>
        <a:xfrm>
          <a:off x="1782954" y="733808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7B8899-2672-49E4-9429-855FBE8C4790}">
      <dsp:nvSpPr>
        <dsp:cNvPr id="0" name=""/>
        <dsp:cNvSpPr/>
      </dsp:nvSpPr>
      <dsp:spPr>
        <a:xfrm>
          <a:off x="1313579" y="0"/>
          <a:ext cx="1921836" cy="6694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经济管理部门</a:t>
          </a:r>
          <a:endParaRPr lang="zh-CN" altLang="en-US" sz="2400" b="1" kern="1200" dirty="0"/>
        </a:p>
      </dsp:txBody>
      <dsp:txXfrm>
        <a:off x="1313579" y="0"/>
        <a:ext cx="1921836" cy="669416"/>
      </dsp:txXfrm>
    </dsp:sp>
    <dsp:sp modelId="{3BDED8E5-A74D-47F2-BFCD-3A5C5802429B}">
      <dsp:nvSpPr>
        <dsp:cNvPr id="0" name=""/>
        <dsp:cNvSpPr/>
      </dsp:nvSpPr>
      <dsp:spPr>
        <a:xfrm>
          <a:off x="2102048" y="918057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93B749-AE5C-4C6A-9121-863D6D725429}">
      <dsp:nvSpPr>
        <dsp:cNvPr id="0" name=""/>
        <dsp:cNvSpPr/>
      </dsp:nvSpPr>
      <dsp:spPr>
        <a:xfrm>
          <a:off x="3037679" y="637540"/>
          <a:ext cx="1405283" cy="7331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党政领导机关</a:t>
          </a:r>
          <a:endParaRPr lang="zh-CN" altLang="en-US" sz="2400" b="1" kern="1200" dirty="0"/>
        </a:p>
      </dsp:txBody>
      <dsp:txXfrm>
        <a:off x="3037679" y="637540"/>
        <a:ext cx="1405283" cy="733171"/>
      </dsp:txXfrm>
    </dsp:sp>
    <dsp:sp modelId="{0659211A-C68B-48B1-A50A-DFEEBF792C70}">
      <dsp:nvSpPr>
        <dsp:cNvPr id="0" name=""/>
        <dsp:cNvSpPr/>
      </dsp:nvSpPr>
      <dsp:spPr>
        <a:xfrm>
          <a:off x="2102048" y="1286555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4E123C-5DAF-4100-9B50-F17EC1380837}">
      <dsp:nvSpPr>
        <dsp:cNvPr id="0" name=""/>
        <dsp:cNvSpPr/>
      </dsp:nvSpPr>
      <dsp:spPr>
        <a:xfrm>
          <a:off x="3032619" y="1730921"/>
          <a:ext cx="1415403" cy="819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行政执法机关</a:t>
          </a:r>
          <a:endParaRPr lang="zh-CN" altLang="en-US" sz="2400" b="1" kern="1200" dirty="0"/>
        </a:p>
      </dsp:txBody>
      <dsp:txXfrm>
        <a:off x="3032619" y="1730921"/>
        <a:ext cx="1415403" cy="819238"/>
      </dsp:txXfrm>
    </dsp:sp>
    <dsp:sp modelId="{B83AACA3-8DC5-479A-9793-E05CFDEFF059}">
      <dsp:nvSpPr>
        <dsp:cNvPr id="0" name=""/>
        <dsp:cNvSpPr/>
      </dsp:nvSpPr>
      <dsp:spPr>
        <a:xfrm>
          <a:off x="1782954" y="1471123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8E5396-9BD4-480B-8452-8350660E55BE}">
      <dsp:nvSpPr>
        <dsp:cNvPr id="0" name=""/>
        <dsp:cNvSpPr/>
      </dsp:nvSpPr>
      <dsp:spPr>
        <a:xfrm>
          <a:off x="1642434" y="2360889"/>
          <a:ext cx="1228858" cy="6694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司法机关</a:t>
          </a:r>
          <a:endParaRPr lang="zh-CN" altLang="en-US" sz="2400" b="1" kern="1200" dirty="0"/>
        </a:p>
      </dsp:txBody>
      <dsp:txXfrm>
        <a:off x="1642434" y="2360889"/>
        <a:ext cx="1228858" cy="669416"/>
      </dsp:txXfrm>
    </dsp:sp>
    <dsp:sp modelId="{407246EF-4A3B-41BC-9B3C-4AE77E00B05E}">
      <dsp:nvSpPr>
        <dsp:cNvPr id="0" name=""/>
        <dsp:cNvSpPr/>
      </dsp:nvSpPr>
      <dsp:spPr>
        <a:xfrm>
          <a:off x="1463861" y="1286555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233191-92ED-4053-BFC3-03C3E9ED8CE7}">
      <dsp:nvSpPr>
        <dsp:cNvPr id="0" name=""/>
        <dsp:cNvSpPr/>
      </dsp:nvSpPr>
      <dsp:spPr>
        <a:xfrm>
          <a:off x="220077" y="1925293"/>
          <a:ext cx="1178895" cy="819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/>
            <a:t>新闻</a:t>
          </a:r>
          <a:endParaRPr lang="en-US" altLang="zh-CN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/>
            <a:t>出版社</a:t>
          </a:r>
          <a:endParaRPr lang="zh-CN" altLang="en-US" sz="2400" b="1" kern="1200" dirty="0"/>
        </a:p>
      </dsp:txBody>
      <dsp:txXfrm>
        <a:off x="220077" y="1925293"/>
        <a:ext cx="1178895" cy="819238"/>
      </dsp:txXfrm>
    </dsp:sp>
    <dsp:sp modelId="{429E7FA5-5064-4AD7-A475-232ED524D6B7}">
      <dsp:nvSpPr>
        <dsp:cNvPr id="0" name=""/>
        <dsp:cNvSpPr/>
      </dsp:nvSpPr>
      <dsp:spPr>
        <a:xfrm>
          <a:off x="1463861" y="918057"/>
          <a:ext cx="983086" cy="983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582D5F-F175-4FED-BB60-D681441E0500}">
      <dsp:nvSpPr>
        <dsp:cNvPr id="0" name=""/>
        <dsp:cNvSpPr/>
      </dsp:nvSpPr>
      <dsp:spPr>
        <a:xfrm>
          <a:off x="270467" y="637540"/>
          <a:ext cx="1076415" cy="819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/>
            <a:t>学术</a:t>
          </a:r>
          <a:endParaRPr lang="en-US" altLang="zh-CN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b="1" kern="1200" dirty="0" smtClean="0"/>
            <a:t>教育界</a:t>
          </a:r>
          <a:endParaRPr lang="zh-CN" altLang="en-US" sz="2400" b="1" kern="1200" dirty="0"/>
        </a:p>
      </dsp:txBody>
      <dsp:txXfrm>
        <a:off x="270467" y="637540"/>
        <a:ext cx="1076415" cy="8192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FBE18-494A-4A78-8930-0BC0AB658D30}">
      <dsp:nvSpPr>
        <dsp:cNvPr id="0" name=""/>
        <dsp:cNvSpPr/>
      </dsp:nvSpPr>
      <dsp:spPr>
        <a:xfrm>
          <a:off x="833" y="703641"/>
          <a:ext cx="1777305" cy="789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奢侈性消费</a:t>
          </a:r>
          <a:endParaRPr lang="zh-CN" altLang="en-US" sz="2400" b="1" kern="1200" dirty="0"/>
        </a:p>
      </dsp:txBody>
      <dsp:txXfrm>
        <a:off x="833" y="703641"/>
        <a:ext cx="1777305" cy="789816"/>
      </dsp:txXfrm>
    </dsp:sp>
    <dsp:sp modelId="{CB2E7FE2-E603-4319-A2E5-98E435CCD5FA}">
      <dsp:nvSpPr>
        <dsp:cNvPr id="0" name=""/>
        <dsp:cNvSpPr/>
      </dsp:nvSpPr>
      <dsp:spPr>
        <a:xfrm>
          <a:off x="1955869" y="878164"/>
          <a:ext cx="376788" cy="440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955869" y="878164"/>
        <a:ext cx="376788" cy="440771"/>
      </dsp:txXfrm>
    </dsp:sp>
    <dsp:sp modelId="{A18ED09C-3582-49B1-9844-275D9CBBAC20}">
      <dsp:nvSpPr>
        <dsp:cNvPr id="0" name=""/>
        <dsp:cNvSpPr/>
      </dsp:nvSpPr>
      <dsp:spPr>
        <a:xfrm>
          <a:off x="2489061" y="687187"/>
          <a:ext cx="1777305" cy="822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资本积累；洗钱后再投资</a:t>
          </a:r>
          <a:endParaRPr lang="zh-CN" altLang="en-US" sz="2000" b="1" kern="1200" dirty="0"/>
        </a:p>
      </dsp:txBody>
      <dsp:txXfrm>
        <a:off x="2489061" y="687187"/>
        <a:ext cx="1777305" cy="8227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FBE18-494A-4A78-8930-0BC0AB658D30}">
      <dsp:nvSpPr>
        <dsp:cNvPr id="0" name=""/>
        <dsp:cNvSpPr/>
      </dsp:nvSpPr>
      <dsp:spPr>
        <a:xfrm>
          <a:off x="842" y="777118"/>
          <a:ext cx="1795819" cy="642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互惠性腐败</a:t>
          </a:r>
          <a:endParaRPr lang="zh-CN" altLang="en-US" sz="2400" b="1" kern="1200" dirty="0"/>
        </a:p>
      </dsp:txBody>
      <dsp:txXfrm>
        <a:off x="842" y="777118"/>
        <a:ext cx="1795819" cy="642863"/>
      </dsp:txXfrm>
    </dsp:sp>
    <dsp:sp modelId="{CB2E7FE2-E603-4319-A2E5-98E435CCD5FA}">
      <dsp:nvSpPr>
        <dsp:cNvPr id="0" name=""/>
        <dsp:cNvSpPr/>
      </dsp:nvSpPr>
      <dsp:spPr>
        <a:xfrm>
          <a:off x="1976243" y="875868"/>
          <a:ext cx="380713" cy="4453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1976243" y="875868"/>
        <a:ext cx="380713" cy="445363"/>
      </dsp:txXfrm>
    </dsp:sp>
    <dsp:sp modelId="{A18ED09C-3582-49B1-9844-275D9CBBAC20}">
      <dsp:nvSpPr>
        <dsp:cNvPr id="0" name=""/>
        <dsp:cNvSpPr/>
      </dsp:nvSpPr>
      <dsp:spPr>
        <a:xfrm>
          <a:off x="2514988" y="738323"/>
          <a:ext cx="1795819" cy="720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勒索性腐败</a:t>
          </a:r>
          <a:endParaRPr lang="zh-CN" altLang="en-US" sz="2400" b="1" kern="1200" dirty="0"/>
        </a:p>
      </dsp:txBody>
      <dsp:txXfrm>
        <a:off x="2514988" y="738323"/>
        <a:ext cx="1795819" cy="7204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8CC03-9054-42A7-B0C1-F07CA4035712}">
      <dsp:nvSpPr>
        <dsp:cNvPr id="0" name=""/>
        <dsp:cNvSpPr/>
      </dsp:nvSpPr>
      <dsp:spPr>
        <a:xfrm>
          <a:off x="1352445" y="211910"/>
          <a:ext cx="1572804" cy="7864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>
        <a:off x="1352445" y="211910"/>
        <a:ext cx="1572804" cy="786402"/>
      </dsp:txXfrm>
    </dsp:sp>
    <dsp:sp modelId="{855DB2DB-2468-4176-B96C-164C677B6889}">
      <dsp:nvSpPr>
        <dsp:cNvPr id="0" name=""/>
        <dsp:cNvSpPr/>
      </dsp:nvSpPr>
      <dsp:spPr>
        <a:xfrm rot="3179461">
          <a:off x="2362228" y="1364576"/>
          <a:ext cx="905683" cy="2752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b="1" kern="1200"/>
        </a:p>
      </dsp:txBody>
      <dsp:txXfrm rot="3179461">
        <a:off x="2362228" y="1364576"/>
        <a:ext cx="905683" cy="275240"/>
      </dsp:txXfrm>
    </dsp:sp>
    <dsp:sp modelId="{8593EE44-D38D-4DD8-B4A6-1B29195F4EB0}">
      <dsp:nvSpPr>
        <dsp:cNvPr id="0" name=""/>
        <dsp:cNvSpPr/>
      </dsp:nvSpPr>
      <dsp:spPr>
        <a:xfrm>
          <a:off x="2704890" y="2006080"/>
          <a:ext cx="1572804" cy="78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经济和社会结果</a:t>
          </a:r>
          <a:endParaRPr lang="zh-CN" altLang="en-US" sz="2400" b="1" kern="1200" dirty="0">
            <a:latin typeface="宋体" pitchFamily="2" charset="-122"/>
            <a:ea typeface="宋体" pitchFamily="2" charset="-122"/>
          </a:endParaRPr>
        </a:p>
      </dsp:txBody>
      <dsp:txXfrm>
        <a:off x="2704890" y="2006080"/>
        <a:ext cx="1572804" cy="786402"/>
      </dsp:txXfrm>
    </dsp:sp>
    <dsp:sp modelId="{EB6F0FCA-4688-4463-9303-91FC15795A87}">
      <dsp:nvSpPr>
        <dsp:cNvPr id="0" name=""/>
        <dsp:cNvSpPr/>
      </dsp:nvSpPr>
      <dsp:spPr>
        <a:xfrm rot="10819965">
          <a:off x="1686005" y="2253806"/>
          <a:ext cx="905683" cy="2752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b="1" kern="1200"/>
        </a:p>
      </dsp:txBody>
      <dsp:txXfrm rot="10819965">
        <a:off x="1686005" y="2253806"/>
        <a:ext cx="905683" cy="275240"/>
      </dsp:txXfrm>
    </dsp:sp>
    <dsp:sp modelId="{8D0A2D5A-CCA4-4B37-BD8F-808408E6E8D8}">
      <dsp:nvSpPr>
        <dsp:cNvPr id="0" name=""/>
        <dsp:cNvSpPr/>
      </dsp:nvSpPr>
      <dsp:spPr>
        <a:xfrm>
          <a:off x="0" y="1990370"/>
          <a:ext cx="1572804" cy="78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个人选择</a:t>
          </a:r>
          <a:endParaRPr lang="zh-CN" altLang="en-US" sz="2400" b="1" kern="1200" dirty="0">
            <a:latin typeface="宋体" pitchFamily="2" charset="-122"/>
            <a:ea typeface="宋体" pitchFamily="2" charset="-122"/>
          </a:endParaRPr>
        </a:p>
      </dsp:txBody>
      <dsp:txXfrm>
        <a:off x="0" y="1990370"/>
        <a:ext cx="1572804" cy="786402"/>
      </dsp:txXfrm>
    </dsp:sp>
    <dsp:sp modelId="{D339FE14-D545-4CD5-8C22-82466FBDAAD2}">
      <dsp:nvSpPr>
        <dsp:cNvPr id="0" name=""/>
        <dsp:cNvSpPr/>
      </dsp:nvSpPr>
      <dsp:spPr>
        <a:xfrm rot="18435089">
          <a:off x="1009783" y="1356721"/>
          <a:ext cx="905683" cy="2752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b="1" kern="1200"/>
        </a:p>
      </dsp:txBody>
      <dsp:txXfrm rot="18435089">
        <a:off x="1009783" y="1356721"/>
        <a:ext cx="905683" cy="2752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D9CB8-347B-4A9A-A12A-28119A9C2626}">
      <dsp:nvSpPr>
        <dsp:cNvPr id="0" name=""/>
        <dsp:cNvSpPr/>
      </dsp:nvSpPr>
      <dsp:spPr>
        <a:xfrm rot="5400000">
          <a:off x="-140098" y="125923"/>
          <a:ext cx="827072" cy="578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黑体" pitchFamily="49" charset="-122"/>
              <a:ea typeface="黑体" pitchFamily="49" charset="-122"/>
            </a:rPr>
            <a:t>1980</a:t>
          </a:r>
          <a:endParaRPr lang="zh-CN" altLang="en-US" sz="1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-140098" y="125923"/>
        <a:ext cx="827072" cy="578950"/>
      </dsp:txXfrm>
    </dsp:sp>
    <dsp:sp modelId="{C033D253-C8E7-445B-B8E4-CA0AB1F83FD4}">
      <dsp:nvSpPr>
        <dsp:cNvPr id="0" name=""/>
        <dsp:cNvSpPr/>
      </dsp:nvSpPr>
      <dsp:spPr>
        <a:xfrm rot="5400000">
          <a:off x="1742740" y="-1179827"/>
          <a:ext cx="537879" cy="2897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工资收入</a:t>
          </a:r>
          <a:r>
            <a:rPr lang="zh-CN" altLang="en-US" sz="2000" b="1" kern="1200" dirty="0" smtClean="0">
              <a:latin typeface="宋体" pitchFamily="2" charset="-122"/>
              <a:ea typeface="宋体" pitchFamily="2" charset="-122"/>
            </a:rPr>
            <a:t>排</a:t>
          </a:r>
          <a:r>
            <a:rPr lang="zh-CN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7</a:t>
          </a:r>
          <a:r>
            <a:rPr lang="zh-CN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endParaRPr lang="zh-CN" altLang="en-US" sz="2000" b="1" kern="1200" dirty="0">
            <a:solidFill>
              <a:srgbClr val="C00000"/>
            </a:solidFill>
            <a:latin typeface="宋体" pitchFamily="2" charset="-122"/>
            <a:ea typeface="宋体" pitchFamily="2" charset="-122"/>
          </a:endParaRPr>
        </a:p>
      </dsp:txBody>
      <dsp:txXfrm rot="5400000">
        <a:off x="1742740" y="-1179827"/>
        <a:ext cx="537879" cy="2897535"/>
      </dsp:txXfrm>
    </dsp:sp>
    <dsp:sp modelId="{62187F6B-01DF-41E5-8BA9-6C5E1669297D}">
      <dsp:nvSpPr>
        <dsp:cNvPr id="0" name=""/>
        <dsp:cNvSpPr/>
      </dsp:nvSpPr>
      <dsp:spPr>
        <a:xfrm rot="5400000">
          <a:off x="-140098" y="797257"/>
          <a:ext cx="827072" cy="578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黑体" pitchFamily="49" charset="-122"/>
              <a:ea typeface="黑体" pitchFamily="49" charset="-122"/>
            </a:rPr>
            <a:t>1988</a:t>
          </a:r>
          <a:endParaRPr lang="zh-CN" altLang="en-US" sz="1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-140098" y="797257"/>
        <a:ext cx="827072" cy="578950"/>
      </dsp:txXfrm>
    </dsp:sp>
    <dsp:sp modelId="{D096E38D-3CA3-480A-B531-0512648B3F1B}">
      <dsp:nvSpPr>
        <dsp:cNvPr id="0" name=""/>
        <dsp:cNvSpPr/>
      </dsp:nvSpPr>
      <dsp:spPr>
        <a:xfrm rot="5400000">
          <a:off x="1742881" y="-506772"/>
          <a:ext cx="537597" cy="2897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跌到</a:t>
          </a:r>
          <a:r>
            <a:rPr lang="zh-CN" altLang="en-US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13</a:t>
          </a:r>
          <a:r>
            <a:rPr lang="zh-CN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的最低点</a:t>
          </a:r>
          <a:endParaRPr lang="zh-CN" altLang="en-US" sz="2000" b="1" kern="1200" dirty="0">
            <a:latin typeface="宋体" pitchFamily="2" charset="-122"/>
            <a:ea typeface="宋体" pitchFamily="2" charset="-122"/>
          </a:endParaRPr>
        </a:p>
      </dsp:txBody>
      <dsp:txXfrm rot="5400000">
        <a:off x="1742881" y="-506772"/>
        <a:ext cx="537597" cy="2897535"/>
      </dsp:txXfrm>
    </dsp:sp>
    <dsp:sp modelId="{D3A9C875-81F5-46D8-B533-527E5D2810C7}">
      <dsp:nvSpPr>
        <dsp:cNvPr id="0" name=""/>
        <dsp:cNvSpPr/>
      </dsp:nvSpPr>
      <dsp:spPr>
        <a:xfrm rot="5400000">
          <a:off x="-140098" y="1468591"/>
          <a:ext cx="827072" cy="578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黑体" pitchFamily="49" charset="-122"/>
              <a:ea typeface="黑体" pitchFamily="49" charset="-122"/>
            </a:rPr>
            <a:t>2000</a:t>
          </a:r>
          <a:endParaRPr lang="zh-CN" altLang="en-US" sz="1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-140098" y="1468591"/>
        <a:ext cx="827072" cy="578950"/>
      </dsp:txXfrm>
    </dsp:sp>
    <dsp:sp modelId="{4FAC28CB-0260-44A7-BBD7-9E05100E1AD4}">
      <dsp:nvSpPr>
        <dsp:cNvPr id="0" name=""/>
        <dsp:cNvSpPr/>
      </dsp:nvSpPr>
      <dsp:spPr>
        <a:xfrm rot="5400000">
          <a:off x="1742881" y="164561"/>
          <a:ext cx="537597" cy="2897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宋体" pitchFamily="2" charset="-122"/>
              <a:ea typeface="宋体" pitchFamily="2" charset="-122"/>
            </a:rPr>
            <a:t>多次加薪</a:t>
          </a: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上升为</a:t>
          </a:r>
          <a:r>
            <a:rPr lang="zh-CN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第</a:t>
          </a:r>
          <a:r>
            <a:rPr lang="en-US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8</a:t>
          </a:r>
          <a:r>
            <a:rPr lang="zh-CN" sz="2000" b="1" kern="12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rPr>
            <a:t>位</a:t>
          </a:r>
          <a:endParaRPr lang="zh-CN" altLang="en-US" sz="2000" b="1" kern="1200" dirty="0">
            <a:solidFill>
              <a:srgbClr val="C00000"/>
            </a:solidFill>
            <a:latin typeface="宋体" pitchFamily="2" charset="-122"/>
            <a:ea typeface="宋体" pitchFamily="2" charset="-122"/>
          </a:endParaRPr>
        </a:p>
      </dsp:txBody>
      <dsp:txXfrm rot="5400000">
        <a:off x="1742881" y="164561"/>
        <a:ext cx="537597" cy="2897535"/>
      </dsp:txXfrm>
    </dsp:sp>
    <dsp:sp modelId="{0690B035-6DE5-4DBE-94DF-3985ACEAA407}">
      <dsp:nvSpPr>
        <dsp:cNvPr id="0" name=""/>
        <dsp:cNvSpPr/>
      </dsp:nvSpPr>
      <dsp:spPr>
        <a:xfrm rot="5400000">
          <a:off x="-140098" y="2139925"/>
          <a:ext cx="827072" cy="578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黑体" pitchFamily="49" charset="-122"/>
              <a:ea typeface="黑体" pitchFamily="49" charset="-122"/>
            </a:rPr>
            <a:t>2006</a:t>
          </a:r>
          <a:endParaRPr lang="zh-CN" altLang="en-US" sz="1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-140098" y="2139925"/>
        <a:ext cx="827072" cy="578950"/>
      </dsp:txXfrm>
    </dsp:sp>
    <dsp:sp modelId="{2435673A-FD2E-4CA4-AF3F-220D76653A1F}">
      <dsp:nvSpPr>
        <dsp:cNvPr id="0" name=""/>
        <dsp:cNvSpPr/>
      </dsp:nvSpPr>
      <dsp:spPr>
        <a:xfrm rot="5400000">
          <a:off x="1742881" y="803819"/>
          <a:ext cx="537597" cy="2961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宋体" pitchFamily="2" charset="-122"/>
              <a:ea typeface="宋体" pitchFamily="2" charset="-122"/>
            </a:rPr>
            <a:t>改革公务员工资制度，有较大提高</a:t>
          </a:r>
          <a:endParaRPr lang="zh-CN" altLang="en-US" sz="2000" b="1" kern="1200" dirty="0">
            <a:latin typeface="宋体" pitchFamily="2" charset="-122"/>
            <a:ea typeface="宋体" pitchFamily="2" charset="-122"/>
          </a:endParaRPr>
        </a:p>
      </dsp:txBody>
      <dsp:txXfrm rot="5400000">
        <a:off x="1742881" y="803819"/>
        <a:ext cx="537597" cy="29616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5947D-B46E-41FD-8410-C75839DE54AB}">
      <dsp:nvSpPr>
        <dsp:cNvPr id="0" name=""/>
        <dsp:cNvSpPr/>
      </dsp:nvSpPr>
      <dsp:spPr>
        <a:xfrm rot="21300000">
          <a:off x="12140" y="1105601"/>
          <a:ext cx="3931769" cy="45024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F66D0-947B-470C-BD30-0AE6839F65F4}">
      <dsp:nvSpPr>
        <dsp:cNvPr id="0" name=""/>
        <dsp:cNvSpPr/>
      </dsp:nvSpPr>
      <dsp:spPr>
        <a:xfrm>
          <a:off x="474726" y="141266"/>
          <a:ext cx="1186815" cy="1130130"/>
        </a:xfrm>
        <a:prstGeom prst="down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71C5A-F6E1-49CA-923A-88461D58993F}">
      <dsp:nvSpPr>
        <dsp:cNvPr id="0" name=""/>
        <dsp:cNvSpPr/>
      </dsp:nvSpPr>
      <dsp:spPr>
        <a:xfrm>
          <a:off x="1797806" y="0"/>
          <a:ext cx="1863736" cy="118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理想目标应是</a:t>
          </a:r>
          <a:endParaRPr lang="en-US" altLang="zh-CN" sz="2000" b="1" kern="1200" dirty="0" smtClean="0">
            <a:latin typeface="宋体" pitchFamily="2" charset="-122"/>
            <a:ea typeface="宋体" pitchFamily="2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10</a:t>
          </a:r>
          <a:r>
            <a:rPr lang="en-US" altLang="zh-CN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﹕</a:t>
          </a:r>
          <a:r>
            <a:rPr lang="en-US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甚至更多</a:t>
          </a:r>
          <a:endParaRPr lang="zh-CN" altLang="en-US" sz="2000" b="1" kern="1200" dirty="0">
            <a:latin typeface="宋体" pitchFamily="2" charset="-122"/>
            <a:ea typeface="宋体" pitchFamily="2" charset="-122"/>
          </a:endParaRPr>
        </a:p>
      </dsp:txBody>
      <dsp:txXfrm>
        <a:off x="1797806" y="0"/>
        <a:ext cx="1863736" cy="1186636"/>
      </dsp:txXfrm>
    </dsp:sp>
    <dsp:sp modelId="{36A0490A-C026-4D0C-966C-774DF43F9D47}">
      <dsp:nvSpPr>
        <dsp:cNvPr id="0" name=""/>
        <dsp:cNvSpPr/>
      </dsp:nvSpPr>
      <dsp:spPr>
        <a:xfrm>
          <a:off x="2294508" y="1553928"/>
          <a:ext cx="1186815" cy="1130130"/>
        </a:xfrm>
        <a:prstGeom prst="upArrow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30189-B95B-4E85-A74F-259E9281734E}">
      <dsp:nvSpPr>
        <dsp:cNvPr id="0" name=""/>
        <dsp:cNvSpPr/>
      </dsp:nvSpPr>
      <dsp:spPr>
        <a:xfrm>
          <a:off x="274695" y="1638688"/>
          <a:ext cx="1992254" cy="1186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工资标准</a:t>
          </a:r>
          <a:r>
            <a:rPr lang="zh-CN" altLang="en-US" sz="2000" b="1" kern="1200" dirty="0" smtClean="0">
              <a:latin typeface="宋体" pitchFamily="2" charset="-122"/>
              <a:ea typeface="宋体" pitchFamily="2" charset="-122"/>
            </a:rPr>
            <a:t>，</a:t>
          </a:r>
          <a:r>
            <a:rPr lang="zh-CN" sz="2000" b="1" kern="1200" dirty="0" smtClean="0">
              <a:latin typeface="宋体" pitchFamily="2" charset="-122"/>
              <a:ea typeface="宋体" pitchFamily="2" charset="-122"/>
            </a:rPr>
            <a:t>最高与最低仅为</a:t>
          </a:r>
          <a:r>
            <a:rPr lang="en-US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6.4</a:t>
          </a:r>
          <a:r>
            <a:rPr lang="en-US" altLang="zh-CN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﹕</a:t>
          </a:r>
          <a:r>
            <a:rPr lang="en-US" sz="2800" b="1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1</a:t>
          </a:r>
          <a:endParaRPr lang="zh-CN" altLang="en-US" sz="2800" b="1" kern="1200" dirty="0">
            <a:solidFill>
              <a:srgbClr val="C00000"/>
            </a:solidFill>
            <a:latin typeface="黑体" pitchFamily="49" charset="-122"/>
            <a:ea typeface="黑体" pitchFamily="49" charset="-122"/>
          </a:endParaRPr>
        </a:p>
      </dsp:txBody>
      <dsp:txXfrm>
        <a:off x="274695" y="1638688"/>
        <a:ext cx="1992254" cy="1186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E8C81FA-D231-449B-A8EB-A5A35D9D59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4387586-24A5-4029-BC2E-AB723699C5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25416-6A2A-4850-ACBC-CB7FEECB5E6C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A92EF-8AC5-433E-A8DD-A03D1B054540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885BE-6FA2-4550-B702-8EFD05208C53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132F1-BCFD-4F88-99FA-B976B3C20BE3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66" descr="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68"/>
          <p:cNvGrpSpPr>
            <a:grpSpLocks/>
          </p:cNvGrpSpPr>
          <p:nvPr userDrawn="1"/>
        </p:nvGrpSpPr>
        <p:grpSpPr bwMode="auto">
          <a:xfrm rot="21260164" flipH="1">
            <a:off x="-793750" y="3232150"/>
            <a:ext cx="10133013" cy="2905125"/>
            <a:chOff x="410" y="1808"/>
            <a:chExt cx="5784" cy="2512"/>
          </a:xfrm>
        </p:grpSpPr>
        <p:pic>
          <p:nvPicPr>
            <p:cNvPr id="4" name="Picture 1369" descr="light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85"/>
            <a:stretch>
              <a:fillRect/>
            </a:stretch>
          </p:blipFill>
          <p:spPr bwMode="blackGray">
            <a:xfrm rot="-207912">
              <a:off x="410" y="2146"/>
              <a:ext cx="4808" cy="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370" descr="light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85"/>
            <a:stretch>
              <a:fillRect/>
            </a:stretch>
          </p:blipFill>
          <p:spPr bwMode="blackGray">
            <a:xfrm>
              <a:off x="434" y="1808"/>
              <a:ext cx="5760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reeform 1161"/>
          <p:cNvSpPr>
            <a:spLocks/>
          </p:cNvSpPr>
          <p:nvPr/>
        </p:nvSpPr>
        <p:spPr bwMode="gray">
          <a:xfrm>
            <a:off x="819150" y="4592638"/>
            <a:ext cx="11113" cy="317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" y="0"/>
              </a:cxn>
              <a:cxn ang="0">
                <a:pos x="0" y="20"/>
              </a:cxn>
            </a:cxnLst>
            <a:rect l="0" t="0" r="r" b="b"/>
            <a:pathLst>
              <a:path w="7" h="20">
                <a:moveTo>
                  <a:pt x="0" y="20"/>
                </a:moveTo>
                <a:cubicBezTo>
                  <a:pt x="2" y="13"/>
                  <a:pt x="7" y="0"/>
                  <a:pt x="7" y="0"/>
                </a:cubicBezTo>
                <a:cubicBezTo>
                  <a:pt x="7" y="0"/>
                  <a:pt x="2" y="13"/>
                  <a:pt x="0" y="2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7" name="Picture 1332" descr="light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-432" b="32"/>
          <a:stretch>
            <a:fillRect/>
          </a:stretch>
        </p:blipFill>
        <p:spPr bwMode="gray">
          <a:xfrm>
            <a:off x="5327650" y="0"/>
            <a:ext cx="380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1" descr="杂志社logo 新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6038850"/>
            <a:ext cx="31734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3" y="42863"/>
            <a:ext cx="8335962" cy="8620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F05DE52-4E25-42AD-8844-F1F6F624A3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7650" y="42863"/>
            <a:ext cx="2089150" cy="58118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8613" y="42863"/>
            <a:ext cx="6116637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71D81EC-812A-4AC9-A072-EF49D7A978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3" y="42863"/>
            <a:ext cx="8335962" cy="8620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328738"/>
            <a:ext cx="8229600" cy="452596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B40E3F9-C0BF-4693-850E-B45B835AEA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FE8D-B248-45DF-92AE-1FF321D6E0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770D-B255-4CDD-8F9E-00D2A233C2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A09F-6241-4FC2-A417-55DE3C25B5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18D0-4203-48C3-BE50-D2F0EDB540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57B4-95EC-47AF-AFC5-5E0BC22A15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F6C5-F10B-49F9-9667-340A2E42C1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9FA9-5139-487F-94B7-628AFAD6AF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3" y="42863"/>
            <a:ext cx="8335962" cy="8620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E9E735B-7332-4351-860F-A59F3B1632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189C-DE51-4BC1-A993-7273990C37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9EFC-6F2F-46CF-8AE6-DE73636877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BE11-D47A-4FE6-873B-29FDB2AA0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7345-336A-4C25-9477-01CA131BA2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F753-B261-4031-A767-71CD49C9A7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B2919F5-7AF7-40A0-9E26-7B49EED864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3" y="42863"/>
            <a:ext cx="8335962" cy="8620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6BD9E4E-0A36-4E38-AE0D-AC1D9DA99E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E22D0E5-F4B5-4083-90AD-1749CB3F78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613" y="42863"/>
            <a:ext cx="8335962" cy="8620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DBCF352-A2F6-49A0-AFFB-0A7B7AE17B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1931D25-A416-4EBA-B6B4-275BC9705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21C5E09-E2F5-47B8-A179-BA541479BB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F2DF9CC-EE89-4DA6-80EB-7FCF08BCA4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SzPct val="100000"/>
              <a:buFont typeface="Times New Roman" pitchFamily="18" charset="0"/>
              <a:buNone/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40" name="Freeform 312"/>
          <p:cNvSpPr>
            <a:spLocks/>
          </p:cNvSpPr>
          <p:nvPr/>
        </p:nvSpPr>
        <p:spPr bwMode="gray">
          <a:xfrm>
            <a:off x="-9525" y="-9525"/>
            <a:ext cx="9172575" cy="887413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0" y="0"/>
              </a:cxn>
              <a:cxn ang="0">
                <a:pos x="5766" y="0"/>
              </a:cxn>
              <a:cxn ang="0">
                <a:pos x="5778" y="565"/>
              </a:cxn>
              <a:cxn ang="0">
                <a:pos x="0" y="565"/>
              </a:cxn>
            </a:cxnLst>
            <a:rect l="0" t="0" r="r" b="b"/>
            <a:pathLst>
              <a:path w="5778" h="565">
                <a:moveTo>
                  <a:pt x="0" y="565"/>
                </a:moveTo>
                <a:lnTo>
                  <a:pt x="0" y="0"/>
                </a:lnTo>
                <a:lnTo>
                  <a:pt x="5766" y="0"/>
                </a:lnTo>
                <a:lnTo>
                  <a:pt x="5778" y="565"/>
                </a:lnTo>
                <a:lnTo>
                  <a:pt x="0" y="5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27" name="Picture 441" descr="light5"/>
          <p:cNvPicPr>
            <a:picLocks noChangeAspect="1" noChangeArrowheads="1"/>
          </p:cNvPicPr>
          <p:nvPr/>
        </p:nvPicPr>
        <p:blipFill>
          <a:blip r:embed="rId14" cstate="print"/>
          <a:srcRect b="-29"/>
          <a:stretch>
            <a:fillRect/>
          </a:stretch>
        </p:blipFill>
        <p:spPr bwMode="gray">
          <a:xfrm>
            <a:off x="3048000" y="0"/>
            <a:ext cx="6096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437"/>
          <p:cNvGrpSpPr>
            <a:grpSpLocks/>
          </p:cNvGrpSpPr>
          <p:nvPr/>
        </p:nvGrpSpPr>
        <p:grpSpPr bwMode="auto">
          <a:xfrm flipH="1" flipV="1">
            <a:off x="4514850" y="5410200"/>
            <a:ext cx="4638675" cy="1517650"/>
            <a:chOff x="83" y="25"/>
            <a:chExt cx="3761" cy="1301"/>
          </a:xfrm>
        </p:grpSpPr>
        <p:sp>
          <p:nvSpPr>
            <p:cNvPr id="150966" name="Freeform 438"/>
            <p:cNvSpPr>
              <a:spLocks/>
            </p:cNvSpPr>
            <p:nvPr userDrawn="1"/>
          </p:nvSpPr>
          <p:spPr bwMode="gray">
            <a:xfrm>
              <a:off x="89" y="39"/>
              <a:ext cx="3681" cy="1203"/>
            </a:xfrm>
            <a:custGeom>
              <a:avLst/>
              <a:gdLst/>
              <a:ahLst/>
              <a:cxnLst>
                <a:cxn ang="0">
                  <a:pos x="0" y="1203"/>
                </a:cxn>
                <a:cxn ang="0">
                  <a:pos x="0" y="51"/>
                </a:cxn>
                <a:cxn ang="0">
                  <a:pos x="3682" y="51"/>
                </a:cxn>
                <a:cxn ang="0">
                  <a:pos x="1242" y="355"/>
                </a:cxn>
                <a:cxn ang="0">
                  <a:pos x="0" y="1203"/>
                </a:cxn>
              </a:cxnLst>
              <a:rect l="0" t="0" r="r" b="b"/>
              <a:pathLst>
                <a:path w="3682" h="1203">
                  <a:moveTo>
                    <a:pt x="0" y="1203"/>
                  </a:moveTo>
                  <a:lnTo>
                    <a:pt x="0" y="51"/>
                  </a:lnTo>
                  <a:cubicBezTo>
                    <a:pt x="0" y="51"/>
                    <a:pt x="3475" y="0"/>
                    <a:pt x="3682" y="51"/>
                  </a:cubicBezTo>
                  <a:cubicBezTo>
                    <a:pt x="2491" y="76"/>
                    <a:pt x="2161" y="90"/>
                    <a:pt x="1242" y="355"/>
                  </a:cubicBezTo>
                  <a:cubicBezTo>
                    <a:pt x="323" y="620"/>
                    <a:pt x="0" y="1203"/>
                    <a:pt x="0" y="120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67" name="Freeform 439"/>
            <p:cNvSpPr>
              <a:spLocks/>
            </p:cNvSpPr>
            <p:nvPr userDrawn="1"/>
          </p:nvSpPr>
          <p:spPr bwMode="gray">
            <a:xfrm>
              <a:off x="83" y="25"/>
              <a:ext cx="3761" cy="1301"/>
            </a:xfrm>
            <a:custGeom>
              <a:avLst/>
              <a:gdLst/>
              <a:ahLst/>
              <a:cxnLst>
                <a:cxn ang="0">
                  <a:pos x="0" y="1301"/>
                </a:cxn>
                <a:cxn ang="0">
                  <a:pos x="1514" y="330"/>
                </a:cxn>
                <a:cxn ang="0">
                  <a:pos x="3747" y="65"/>
                </a:cxn>
                <a:cxn ang="0">
                  <a:pos x="1469" y="246"/>
                </a:cxn>
                <a:cxn ang="0">
                  <a:pos x="7" y="1081"/>
                </a:cxn>
                <a:cxn ang="0">
                  <a:pos x="0" y="1301"/>
                </a:cxn>
              </a:cxnLst>
              <a:rect l="0" t="0" r="r" b="b"/>
              <a:pathLst>
                <a:path w="3761" h="1301">
                  <a:moveTo>
                    <a:pt x="0" y="1301"/>
                  </a:moveTo>
                  <a:cubicBezTo>
                    <a:pt x="537" y="615"/>
                    <a:pt x="887" y="532"/>
                    <a:pt x="1514" y="330"/>
                  </a:cubicBezTo>
                  <a:cubicBezTo>
                    <a:pt x="2141" y="128"/>
                    <a:pt x="3761" y="80"/>
                    <a:pt x="3747" y="65"/>
                  </a:cubicBezTo>
                  <a:cubicBezTo>
                    <a:pt x="2738" y="0"/>
                    <a:pt x="2001" y="110"/>
                    <a:pt x="1469" y="246"/>
                  </a:cubicBezTo>
                  <a:cubicBezTo>
                    <a:pt x="939" y="382"/>
                    <a:pt x="395" y="615"/>
                    <a:pt x="7" y="1081"/>
                  </a:cubicBezTo>
                  <a:lnTo>
                    <a:pt x="0" y="1301"/>
                  </a:lnTo>
                  <a:close/>
                </a:path>
              </a:pathLst>
            </a:custGeom>
            <a:solidFill>
              <a:srgbClr val="1C1C1C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87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en-US" altLang="zh-CN" sz="1400">
              <a:ea typeface="宋体" pitchFamily="2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buSzPct val="100000"/>
              <a:buFont typeface="Times New Roman" pitchFamily="18" charset="0"/>
              <a:buNone/>
              <a:defRPr/>
            </a:pPr>
            <a:endParaRPr lang="zh-CN" altLang="zh-CN" sz="1400">
              <a:ea typeface="宋体" pitchFamily="2" charset="-122"/>
            </a:endParaRPr>
          </a:p>
        </p:txBody>
      </p:sp>
      <p:sp>
        <p:nvSpPr>
          <p:cNvPr id="150846" name="Rectangle 318"/>
          <p:cNvSpPr>
            <a:spLocks noChangeArrowheads="1"/>
          </p:cNvSpPr>
          <p:nvPr/>
        </p:nvSpPr>
        <p:spPr bwMode="gray">
          <a:xfrm>
            <a:off x="0" y="822325"/>
            <a:ext cx="9144000" cy="128588"/>
          </a:xfrm>
          <a:prstGeom prst="rect">
            <a:avLst/>
          </a:prstGeom>
          <a:solidFill>
            <a:srgbClr val="1C1C1C">
              <a:alpha val="1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1033" name="Group 429"/>
          <p:cNvGrpSpPr>
            <a:grpSpLocks/>
          </p:cNvGrpSpPr>
          <p:nvPr/>
        </p:nvGrpSpPr>
        <p:grpSpPr bwMode="auto">
          <a:xfrm>
            <a:off x="8267700" y="138113"/>
            <a:ext cx="762000" cy="765175"/>
            <a:chOff x="2978" y="1941"/>
            <a:chExt cx="1709" cy="1716"/>
          </a:xfrm>
        </p:grpSpPr>
        <p:sp>
          <p:nvSpPr>
            <p:cNvPr id="150958" name="Freeform 430"/>
            <p:cNvSpPr>
              <a:spLocks/>
            </p:cNvSpPr>
            <p:nvPr/>
          </p:nvSpPr>
          <p:spPr bwMode="gray">
            <a:xfrm>
              <a:off x="3505" y="1941"/>
              <a:ext cx="555" cy="1716"/>
            </a:xfrm>
            <a:custGeom>
              <a:avLst/>
              <a:gdLst/>
              <a:ahLst/>
              <a:cxnLst>
                <a:cxn ang="0">
                  <a:pos x="273" y="12"/>
                </a:cxn>
                <a:cxn ang="0">
                  <a:pos x="318" y="0"/>
                </a:cxn>
                <a:cxn ang="0">
                  <a:pos x="351" y="27"/>
                </a:cxn>
                <a:cxn ang="0">
                  <a:pos x="342" y="294"/>
                </a:cxn>
                <a:cxn ang="0">
                  <a:pos x="327" y="741"/>
                </a:cxn>
                <a:cxn ang="0">
                  <a:pos x="306" y="828"/>
                </a:cxn>
                <a:cxn ang="0">
                  <a:pos x="321" y="933"/>
                </a:cxn>
                <a:cxn ang="0">
                  <a:pos x="303" y="1026"/>
                </a:cxn>
                <a:cxn ang="0">
                  <a:pos x="315" y="1140"/>
                </a:cxn>
                <a:cxn ang="0">
                  <a:pos x="297" y="1248"/>
                </a:cxn>
                <a:cxn ang="0">
                  <a:pos x="306" y="1314"/>
                </a:cxn>
                <a:cxn ang="0">
                  <a:pos x="297" y="1386"/>
                </a:cxn>
                <a:cxn ang="0">
                  <a:pos x="327" y="1554"/>
                </a:cxn>
                <a:cxn ang="0">
                  <a:pos x="444" y="1653"/>
                </a:cxn>
                <a:cxn ang="0">
                  <a:pos x="558" y="1677"/>
                </a:cxn>
                <a:cxn ang="0">
                  <a:pos x="543" y="1695"/>
                </a:cxn>
                <a:cxn ang="0">
                  <a:pos x="309" y="1716"/>
                </a:cxn>
                <a:cxn ang="0">
                  <a:pos x="147" y="1713"/>
                </a:cxn>
                <a:cxn ang="0">
                  <a:pos x="15" y="1689"/>
                </a:cxn>
                <a:cxn ang="0">
                  <a:pos x="0" y="1665"/>
                </a:cxn>
                <a:cxn ang="0">
                  <a:pos x="45" y="1653"/>
                </a:cxn>
                <a:cxn ang="0">
                  <a:pos x="141" y="1620"/>
                </a:cxn>
                <a:cxn ang="0">
                  <a:pos x="228" y="1539"/>
                </a:cxn>
                <a:cxn ang="0">
                  <a:pos x="246" y="1473"/>
                </a:cxn>
                <a:cxn ang="0">
                  <a:pos x="243" y="1443"/>
                </a:cxn>
                <a:cxn ang="0">
                  <a:pos x="255" y="1368"/>
                </a:cxn>
                <a:cxn ang="0">
                  <a:pos x="249" y="1311"/>
                </a:cxn>
                <a:cxn ang="0">
                  <a:pos x="261" y="1227"/>
                </a:cxn>
                <a:cxn ang="0">
                  <a:pos x="252" y="1146"/>
                </a:cxn>
                <a:cxn ang="0">
                  <a:pos x="264" y="1008"/>
                </a:cxn>
                <a:cxn ang="0">
                  <a:pos x="255" y="933"/>
                </a:cxn>
                <a:cxn ang="0">
                  <a:pos x="270" y="819"/>
                </a:cxn>
                <a:cxn ang="0">
                  <a:pos x="258" y="741"/>
                </a:cxn>
                <a:cxn ang="0">
                  <a:pos x="273" y="12"/>
                </a:cxn>
              </a:cxnLst>
              <a:rect l="0" t="0" r="r" b="b"/>
              <a:pathLst>
                <a:path w="558" h="1716">
                  <a:moveTo>
                    <a:pt x="273" y="12"/>
                  </a:moveTo>
                  <a:lnTo>
                    <a:pt x="318" y="0"/>
                  </a:lnTo>
                  <a:lnTo>
                    <a:pt x="351" y="27"/>
                  </a:lnTo>
                  <a:lnTo>
                    <a:pt x="342" y="294"/>
                  </a:lnTo>
                  <a:lnTo>
                    <a:pt x="327" y="741"/>
                  </a:lnTo>
                  <a:lnTo>
                    <a:pt x="306" y="828"/>
                  </a:lnTo>
                  <a:lnTo>
                    <a:pt x="321" y="933"/>
                  </a:lnTo>
                  <a:lnTo>
                    <a:pt x="303" y="1026"/>
                  </a:lnTo>
                  <a:lnTo>
                    <a:pt x="315" y="1140"/>
                  </a:lnTo>
                  <a:lnTo>
                    <a:pt x="297" y="1248"/>
                  </a:lnTo>
                  <a:lnTo>
                    <a:pt x="306" y="1314"/>
                  </a:lnTo>
                  <a:lnTo>
                    <a:pt x="297" y="1386"/>
                  </a:lnTo>
                  <a:lnTo>
                    <a:pt x="327" y="1554"/>
                  </a:lnTo>
                  <a:lnTo>
                    <a:pt x="444" y="1653"/>
                  </a:lnTo>
                  <a:lnTo>
                    <a:pt x="558" y="1677"/>
                  </a:lnTo>
                  <a:lnTo>
                    <a:pt x="543" y="1695"/>
                  </a:lnTo>
                  <a:lnTo>
                    <a:pt x="309" y="1716"/>
                  </a:lnTo>
                  <a:lnTo>
                    <a:pt x="147" y="1713"/>
                  </a:lnTo>
                  <a:lnTo>
                    <a:pt x="15" y="1689"/>
                  </a:lnTo>
                  <a:lnTo>
                    <a:pt x="0" y="1665"/>
                  </a:lnTo>
                  <a:lnTo>
                    <a:pt x="45" y="1653"/>
                  </a:lnTo>
                  <a:lnTo>
                    <a:pt x="141" y="1620"/>
                  </a:lnTo>
                  <a:lnTo>
                    <a:pt x="228" y="1539"/>
                  </a:lnTo>
                  <a:lnTo>
                    <a:pt x="246" y="1473"/>
                  </a:lnTo>
                  <a:lnTo>
                    <a:pt x="243" y="1443"/>
                  </a:lnTo>
                  <a:lnTo>
                    <a:pt x="255" y="1368"/>
                  </a:lnTo>
                  <a:lnTo>
                    <a:pt x="249" y="1311"/>
                  </a:lnTo>
                  <a:lnTo>
                    <a:pt x="261" y="1227"/>
                  </a:lnTo>
                  <a:lnTo>
                    <a:pt x="252" y="1146"/>
                  </a:lnTo>
                  <a:lnTo>
                    <a:pt x="264" y="1008"/>
                  </a:lnTo>
                  <a:lnTo>
                    <a:pt x="255" y="933"/>
                  </a:lnTo>
                  <a:lnTo>
                    <a:pt x="270" y="819"/>
                  </a:lnTo>
                  <a:lnTo>
                    <a:pt x="258" y="741"/>
                  </a:lnTo>
                  <a:lnTo>
                    <a:pt x="273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59" name="Freeform 431"/>
            <p:cNvSpPr>
              <a:spLocks/>
            </p:cNvSpPr>
            <p:nvPr/>
          </p:nvSpPr>
          <p:spPr bwMode="gray">
            <a:xfrm>
              <a:off x="3395" y="2083"/>
              <a:ext cx="869" cy="114"/>
            </a:xfrm>
            <a:custGeom>
              <a:avLst/>
              <a:gdLst/>
              <a:ahLst/>
              <a:cxnLst>
                <a:cxn ang="0">
                  <a:pos x="51" y="45"/>
                </a:cxn>
                <a:cxn ang="0">
                  <a:pos x="6" y="39"/>
                </a:cxn>
                <a:cxn ang="0">
                  <a:pos x="15" y="96"/>
                </a:cxn>
                <a:cxn ang="0">
                  <a:pos x="54" y="99"/>
                </a:cxn>
                <a:cxn ang="0">
                  <a:pos x="111" y="57"/>
                </a:cxn>
                <a:cxn ang="0">
                  <a:pos x="246" y="33"/>
                </a:cxn>
                <a:cxn ang="0">
                  <a:pos x="462" y="30"/>
                </a:cxn>
                <a:cxn ang="0">
                  <a:pos x="717" y="66"/>
                </a:cxn>
                <a:cxn ang="0">
                  <a:pos x="789" y="111"/>
                </a:cxn>
                <a:cxn ang="0">
                  <a:pos x="843" y="87"/>
                </a:cxn>
                <a:cxn ang="0">
                  <a:pos x="861" y="39"/>
                </a:cxn>
                <a:cxn ang="0">
                  <a:pos x="783" y="39"/>
                </a:cxn>
                <a:cxn ang="0">
                  <a:pos x="765" y="54"/>
                </a:cxn>
                <a:cxn ang="0">
                  <a:pos x="669" y="18"/>
                </a:cxn>
                <a:cxn ang="0">
                  <a:pos x="387" y="0"/>
                </a:cxn>
                <a:cxn ang="0">
                  <a:pos x="234" y="0"/>
                </a:cxn>
                <a:cxn ang="0">
                  <a:pos x="72" y="42"/>
                </a:cxn>
                <a:cxn ang="0">
                  <a:pos x="51" y="45"/>
                </a:cxn>
              </a:cxnLst>
              <a:rect l="0" t="0" r="r" b="b"/>
              <a:pathLst>
                <a:path w="871" h="111">
                  <a:moveTo>
                    <a:pt x="51" y="45"/>
                  </a:moveTo>
                  <a:cubicBezTo>
                    <a:pt x="40" y="45"/>
                    <a:pt x="12" y="31"/>
                    <a:pt x="6" y="39"/>
                  </a:cubicBezTo>
                  <a:cubicBezTo>
                    <a:pt x="0" y="47"/>
                    <a:pt x="7" y="86"/>
                    <a:pt x="15" y="96"/>
                  </a:cubicBezTo>
                  <a:lnTo>
                    <a:pt x="54" y="99"/>
                  </a:lnTo>
                  <a:lnTo>
                    <a:pt x="111" y="57"/>
                  </a:lnTo>
                  <a:lnTo>
                    <a:pt x="246" y="33"/>
                  </a:lnTo>
                  <a:lnTo>
                    <a:pt x="462" y="30"/>
                  </a:lnTo>
                  <a:lnTo>
                    <a:pt x="717" y="66"/>
                  </a:lnTo>
                  <a:lnTo>
                    <a:pt x="789" y="111"/>
                  </a:lnTo>
                  <a:lnTo>
                    <a:pt x="843" y="87"/>
                  </a:lnTo>
                  <a:cubicBezTo>
                    <a:pt x="855" y="75"/>
                    <a:pt x="871" y="47"/>
                    <a:pt x="861" y="39"/>
                  </a:cubicBezTo>
                  <a:cubicBezTo>
                    <a:pt x="851" y="31"/>
                    <a:pt x="799" y="37"/>
                    <a:pt x="783" y="39"/>
                  </a:cubicBezTo>
                  <a:lnTo>
                    <a:pt x="765" y="54"/>
                  </a:lnTo>
                  <a:lnTo>
                    <a:pt x="669" y="18"/>
                  </a:lnTo>
                  <a:lnTo>
                    <a:pt x="387" y="0"/>
                  </a:lnTo>
                  <a:lnTo>
                    <a:pt x="234" y="0"/>
                  </a:lnTo>
                  <a:lnTo>
                    <a:pt x="72" y="42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60" name="Freeform 432"/>
            <p:cNvSpPr>
              <a:spLocks/>
            </p:cNvSpPr>
            <p:nvPr/>
          </p:nvSpPr>
          <p:spPr bwMode="gray">
            <a:xfrm>
              <a:off x="3053" y="2155"/>
              <a:ext cx="673" cy="940"/>
            </a:xfrm>
            <a:custGeom>
              <a:avLst/>
              <a:gdLst/>
              <a:ahLst/>
              <a:cxnLst>
                <a:cxn ang="0">
                  <a:pos x="363" y="33"/>
                </a:cxn>
                <a:cxn ang="0">
                  <a:pos x="39" y="864"/>
                </a:cxn>
                <a:cxn ang="0">
                  <a:pos x="0" y="888"/>
                </a:cxn>
                <a:cxn ang="0">
                  <a:pos x="63" y="891"/>
                </a:cxn>
                <a:cxn ang="0">
                  <a:pos x="81" y="819"/>
                </a:cxn>
                <a:cxn ang="0">
                  <a:pos x="369" y="63"/>
                </a:cxn>
                <a:cxn ang="0">
                  <a:pos x="627" y="903"/>
                </a:cxn>
                <a:cxn ang="0">
                  <a:pos x="618" y="930"/>
                </a:cxn>
                <a:cxn ang="0">
                  <a:pos x="660" y="942"/>
                </a:cxn>
                <a:cxn ang="0">
                  <a:pos x="672" y="918"/>
                </a:cxn>
                <a:cxn ang="0">
                  <a:pos x="645" y="897"/>
                </a:cxn>
                <a:cxn ang="0">
                  <a:pos x="369" y="0"/>
                </a:cxn>
                <a:cxn ang="0">
                  <a:pos x="354" y="54"/>
                </a:cxn>
              </a:cxnLst>
              <a:rect l="0" t="0" r="r" b="b"/>
              <a:pathLst>
                <a:path w="672" h="942">
                  <a:moveTo>
                    <a:pt x="363" y="33"/>
                  </a:moveTo>
                  <a:lnTo>
                    <a:pt x="39" y="864"/>
                  </a:lnTo>
                  <a:lnTo>
                    <a:pt x="0" y="888"/>
                  </a:lnTo>
                  <a:lnTo>
                    <a:pt x="63" y="891"/>
                  </a:lnTo>
                  <a:lnTo>
                    <a:pt x="81" y="819"/>
                  </a:lnTo>
                  <a:lnTo>
                    <a:pt x="369" y="63"/>
                  </a:lnTo>
                  <a:lnTo>
                    <a:pt x="627" y="903"/>
                  </a:lnTo>
                  <a:lnTo>
                    <a:pt x="618" y="930"/>
                  </a:lnTo>
                  <a:lnTo>
                    <a:pt x="660" y="942"/>
                  </a:lnTo>
                  <a:lnTo>
                    <a:pt x="672" y="918"/>
                  </a:lnTo>
                  <a:lnTo>
                    <a:pt x="645" y="897"/>
                  </a:lnTo>
                  <a:lnTo>
                    <a:pt x="369" y="0"/>
                  </a:lnTo>
                  <a:lnTo>
                    <a:pt x="354" y="5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61" name="Freeform 433"/>
            <p:cNvSpPr>
              <a:spLocks/>
            </p:cNvSpPr>
            <p:nvPr/>
          </p:nvSpPr>
          <p:spPr bwMode="gray">
            <a:xfrm>
              <a:off x="3843" y="2144"/>
              <a:ext cx="769" cy="1025"/>
            </a:xfrm>
            <a:custGeom>
              <a:avLst/>
              <a:gdLst/>
              <a:ahLst/>
              <a:cxnLst>
                <a:cxn ang="0">
                  <a:pos x="369" y="21"/>
                </a:cxn>
                <a:cxn ang="0">
                  <a:pos x="26" y="960"/>
                </a:cxn>
                <a:cxn ang="0">
                  <a:pos x="0" y="1026"/>
                </a:cxn>
                <a:cxn ang="0">
                  <a:pos x="66" y="1017"/>
                </a:cxn>
                <a:cxn ang="0">
                  <a:pos x="54" y="975"/>
                </a:cxn>
                <a:cxn ang="0">
                  <a:pos x="375" y="78"/>
                </a:cxn>
                <a:cxn ang="0">
                  <a:pos x="711" y="999"/>
                </a:cxn>
                <a:cxn ang="0">
                  <a:pos x="693" y="1017"/>
                </a:cxn>
                <a:cxn ang="0">
                  <a:pos x="738" y="1023"/>
                </a:cxn>
                <a:cxn ang="0">
                  <a:pos x="768" y="1014"/>
                </a:cxn>
                <a:cxn ang="0">
                  <a:pos x="735" y="990"/>
                </a:cxn>
                <a:cxn ang="0">
                  <a:pos x="380" y="3"/>
                </a:cxn>
                <a:cxn ang="0">
                  <a:pos x="369" y="0"/>
                </a:cxn>
              </a:cxnLst>
              <a:rect l="0" t="0" r="r" b="b"/>
              <a:pathLst>
                <a:path w="768" h="1026">
                  <a:moveTo>
                    <a:pt x="369" y="21"/>
                  </a:moveTo>
                  <a:lnTo>
                    <a:pt x="26" y="960"/>
                  </a:lnTo>
                  <a:lnTo>
                    <a:pt x="0" y="1026"/>
                  </a:lnTo>
                  <a:lnTo>
                    <a:pt x="66" y="1017"/>
                  </a:lnTo>
                  <a:lnTo>
                    <a:pt x="54" y="975"/>
                  </a:lnTo>
                  <a:lnTo>
                    <a:pt x="375" y="78"/>
                  </a:lnTo>
                  <a:lnTo>
                    <a:pt x="711" y="999"/>
                  </a:lnTo>
                  <a:lnTo>
                    <a:pt x="693" y="1017"/>
                  </a:lnTo>
                  <a:lnTo>
                    <a:pt x="738" y="1023"/>
                  </a:lnTo>
                  <a:lnTo>
                    <a:pt x="768" y="1014"/>
                  </a:lnTo>
                  <a:lnTo>
                    <a:pt x="735" y="990"/>
                  </a:lnTo>
                  <a:lnTo>
                    <a:pt x="380" y="3"/>
                  </a:lnTo>
                  <a:lnTo>
                    <a:pt x="369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62" name="Freeform 434"/>
            <p:cNvSpPr>
              <a:spLocks/>
            </p:cNvSpPr>
            <p:nvPr/>
          </p:nvSpPr>
          <p:spPr bwMode="gray">
            <a:xfrm>
              <a:off x="3818" y="2849"/>
              <a:ext cx="869" cy="392"/>
            </a:xfrm>
            <a:custGeom>
              <a:avLst/>
              <a:gdLst/>
              <a:ahLst/>
              <a:cxnLst>
                <a:cxn ang="0">
                  <a:pos x="266" y="3"/>
                </a:cxn>
                <a:cxn ang="0">
                  <a:pos x="225" y="30"/>
                </a:cxn>
                <a:cxn ang="0">
                  <a:pos x="279" y="52"/>
                </a:cxn>
                <a:cxn ang="0">
                  <a:pos x="210" y="78"/>
                </a:cxn>
                <a:cxn ang="0">
                  <a:pos x="207" y="84"/>
                </a:cxn>
                <a:cxn ang="0">
                  <a:pos x="204" y="93"/>
                </a:cxn>
                <a:cxn ang="0">
                  <a:pos x="207" y="153"/>
                </a:cxn>
                <a:cxn ang="0">
                  <a:pos x="219" y="192"/>
                </a:cxn>
                <a:cxn ang="0">
                  <a:pos x="213" y="198"/>
                </a:cxn>
                <a:cxn ang="0">
                  <a:pos x="228" y="228"/>
                </a:cxn>
                <a:cxn ang="0">
                  <a:pos x="212" y="231"/>
                </a:cxn>
                <a:cxn ang="0">
                  <a:pos x="198" y="261"/>
                </a:cxn>
                <a:cxn ang="0">
                  <a:pos x="113" y="301"/>
                </a:cxn>
                <a:cxn ang="0">
                  <a:pos x="5" y="340"/>
                </a:cxn>
                <a:cxn ang="0">
                  <a:pos x="300" y="390"/>
                </a:cxn>
                <a:cxn ang="0">
                  <a:pos x="795" y="345"/>
                </a:cxn>
                <a:cxn ang="0">
                  <a:pos x="864" y="300"/>
                </a:cxn>
                <a:cxn ang="0">
                  <a:pos x="699" y="282"/>
                </a:cxn>
                <a:cxn ang="0">
                  <a:pos x="650" y="247"/>
                </a:cxn>
                <a:cxn ang="0">
                  <a:pos x="615" y="226"/>
                </a:cxn>
                <a:cxn ang="0">
                  <a:pos x="566" y="232"/>
                </a:cxn>
                <a:cxn ang="0">
                  <a:pos x="549" y="187"/>
                </a:cxn>
                <a:cxn ang="0">
                  <a:pos x="546" y="181"/>
                </a:cxn>
                <a:cxn ang="0">
                  <a:pos x="489" y="187"/>
                </a:cxn>
                <a:cxn ang="0">
                  <a:pos x="474" y="184"/>
                </a:cxn>
                <a:cxn ang="0">
                  <a:pos x="549" y="141"/>
                </a:cxn>
                <a:cxn ang="0">
                  <a:pos x="486" y="138"/>
                </a:cxn>
                <a:cxn ang="0">
                  <a:pos x="465" y="133"/>
                </a:cxn>
                <a:cxn ang="0">
                  <a:pos x="510" y="78"/>
                </a:cxn>
                <a:cxn ang="0">
                  <a:pos x="390" y="93"/>
                </a:cxn>
                <a:cxn ang="0">
                  <a:pos x="387" y="70"/>
                </a:cxn>
                <a:cxn ang="0">
                  <a:pos x="386" y="66"/>
                </a:cxn>
                <a:cxn ang="0">
                  <a:pos x="405" y="36"/>
                </a:cxn>
                <a:cxn ang="0">
                  <a:pos x="377" y="7"/>
                </a:cxn>
              </a:cxnLst>
              <a:rect l="0" t="0" r="r" b="b"/>
              <a:pathLst>
                <a:path w="868" h="390">
                  <a:moveTo>
                    <a:pt x="360" y="3"/>
                  </a:moveTo>
                  <a:cubicBezTo>
                    <a:pt x="340" y="0"/>
                    <a:pt x="293" y="1"/>
                    <a:pt x="266" y="3"/>
                  </a:cubicBezTo>
                  <a:cubicBezTo>
                    <a:pt x="239" y="5"/>
                    <a:pt x="204" y="13"/>
                    <a:pt x="197" y="17"/>
                  </a:cubicBezTo>
                  <a:lnTo>
                    <a:pt x="225" y="30"/>
                  </a:lnTo>
                  <a:lnTo>
                    <a:pt x="221" y="46"/>
                  </a:lnTo>
                  <a:lnTo>
                    <a:pt x="279" y="52"/>
                  </a:lnTo>
                  <a:lnTo>
                    <a:pt x="219" y="51"/>
                  </a:lnTo>
                  <a:lnTo>
                    <a:pt x="210" y="78"/>
                  </a:lnTo>
                  <a:lnTo>
                    <a:pt x="344" y="91"/>
                  </a:lnTo>
                  <a:lnTo>
                    <a:pt x="207" y="84"/>
                  </a:lnTo>
                  <a:lnTo>
                    <a:pt x="329" y="96"/>
                  </a:lnTo>
                  <a:lnTo>
                    <a:pt x="204" y="93"/>
                  </a:lnTo>
                  <a:lnTo>
                    <a:pt x="198" y="108"/>
                  </a:lnTo>
                  <a:lnTo>
                    <a:pt x="207" y="153"/>
                  </a:lnTo>
                  <a:lnTo>
                    <a:pt x="219" y="180"/>
                  </a:lnTo>
                  <a:lnTo>
                    <a:pt x="219" y="192"/>
                  </a:lnTo>
                  <a:lnTo>
                    <a:pt x="264" y="201"/>
                  </a:lnTo>
                  <a:lnTo>
                    <a:pt x="213" y="198"/>
                  </a:lnTo>
                  <a:lnTo>
                    <a:pt x="207" y="219"/>
                  </a:lnTo>
                  <a:lnTo>
                    <a:pt x="228" y="228"/>
                  </a:lnTo>
                  <a:lnTo>
                    <a:pt x="273" y="235"/>
                  </a:lnTo>
                  <a:lnTo>
                    <a:pt x="212" y="231"/>
                  </a:lnTo>
                  <a:lnTo>
                    <a:pt x="201" y="231"/>
                  </a:lnTo>
                  <a:lnTo>
                    <a:pt x="198" y="261"/>
                  </a:lnTo>
                  <a:lnTo>
                    <a:pt x="174" y="297"/>
                  </a:lnTo>
                  <a:lnTo>
                    <a:pt x="113" y="301"/>
                  </a:lnTo>
                  <a:lnTo>
                    <a:pt x="0" y="321"/>
                  </a:lnTo>
                  <a:lnTo>
                    <a:pt x="5" y="340"/>
                  </a:lnTo>
                  <a:cubicBezTo>
                    <a:pt x="17" y="348"/>
                    <a:pt x="23" y="362"/>
                    <a:pt x="72" y="370"/>
                  </a:cubicBezTo>
                  <a:cubicBezTo>
                    <a:pt x="121" y="378"/>
                    <a:pt x="204" y="389"/>
                    <a:pt x="300" y="390"/>
                  </a:cubicBezTo>
                  <a:cubicBezTo>
                    <a:pt x="393" y="390"/>
                    <a:pt x="569" y="382"/>
                    <a:pt x="651" y="375"/>
                  </a:cubicBezTo>
                  <a:cubicBezTo>
                    <a:pt x="733" y="368"/>
                    <a:pt x="764" y="354"/>
                    <a:pt x="795" y="345"/>
                  </a:cubicBezTo>
                  <a:lnTo>
                    <a:pt x="837" y="322"/>
                  </a:lnTo>
                  <a:cubicBezTo>
                    <a:pt x="849" y="315"/>
                    <a:pt x="868" y="307"/>
                    <a:pt x="864" y="300"/>
                  </a:cubicBezTo>
                  <a:cubicBezTo>
                    <a:pt x="859" y="294"/>
                    <a:pt x="837" y="285"/>
                    <a:pt x="810" y="282"/>
                  </a:cubicBezTo>
                  <a:lnTo>
                    <a:pt x="699" y="282"/>
                  </a:lnTo>
                  <a:lnTo>
                    <a:pt x="656" y="274"/>
                  </a:lnTo>
                  <a:lnTo>
                    <a:pt x="650" y="247"/>
                  </a:lnTo>
                  <a:lnTo>
                    <a:pt x="626" y="244"/>
                  </a:lnTo>
                  <a:lnTo>
                    <a:pt x="615" y="226"/>
                  </a:lnTo>
                  <a:lnTo>
                    <a:pt x="593" y="223"/>
                  </a:lnTo>
                  <a:lnTo>
                    <a:pt x="566" y="232"/>
                  </a:lnTo>
                  <a:lnTo>
                    <a:pt x="557" y="208"/>
                  </a:lnTo>
                  <a:lnTo>
                    <a:pt x="549" y="187"/>
                  </a:lnTo>
                  <a:lnTo>
                    <a:pt x="500" y="196"/>
                  </a:lnTo>
                  <a:lnTo>
                    <a:pt x="546" y="181"/>
                  </a:lnTo>
                  <a:lnTo>
                    <a:pt x="546" y="175"/>
                  </a:lnTo>
                  <a:lnTo>
                    <a:pt x="489" y="187"/>
                  </a:lnTo>
                  <a:lnTo>
                    <a:pt x="540" y="172"/>
                  </a:lnTo>
                  <a:lnTo>
                    <a:pt x="474" y="184"/>
                  </a:lnTo>
                  <a:lnTo>
                    <a:pt x="534" y="168"/>
                  </a:lnTo>
                  <a:lnTo>
                    <a:pt x="549" y="141"/>
                  </a:lnTo>
                  <a:lnTo>
                    <a:pt x="537" y="126"/>
                  </a:lnTo>
                  <a:lnTo>
                    <a:pt x="486" y="138"/>
                  </a:lnTo>
                  <a:lnTo>
                    <a:pt x="531" y="120"/>
                  </a:lnTo>
                  <a:lnTo>
                    <a:pt x="465" y="133"/>
                  </a:lnTo>
                  <a:lnTo>
                    <a:pt x="528" y="114"/>
                  </a:lnTo>
                  <a:cubicBezTo>
                    <a:pt x="536" y="105"/>
                    <a:pt x="529" y="82"/>
                    <a:pt x="510" y="78"/>
                  </a:cubicBezTo>
                  <a:cubicBezTo>
                    <a:pt x="491" y="74"/>
                    <a:pt x="434" y="88"/>
                    <a:pt x="414" y="90"/>
                  </a:cubicBezTo>
                  <a:lnTo>
                    <a:pt x="390" y="93"/>
                  </a:lnTo>
                  <a:lnTo>
                    <a:pt x="381" y="78"/>
                  </a:lnTo>
                  <a:lnTo>
                    <a:pt x="387" y="70"/>
                  </a:lnTo>
                  <a:lnTo>
                    <a:pt x="305" y="63"/>
                  </a:lnTo>
                  <a:lnTo>
                    <a:pt x="386" y="66"/>
                  </a:lnTo>
                  <a:lnTo>
                    <a:pt x="389" y="54"/>
                  </a:lnTo>
                  <a:cubicBezTo>
                    <a:pt x="392" y="49"/>
                    <a:pt x="406" y="40"/>
                    <a:pt x="405" y="36"/>
                  </a:cubicBezTo>
                  <a:cubicBezTo>
                    <a:pt x="404" y="32"/>
                    <a:pt x="389" y="32"/>
                    <a:pt x="384" y="27"/>
                  </a:cubicBezTo>
                  <a:lnTo>
                    <a:pt x="377" y="7"/>
                  </a:lnTo>
                  <a:lnTo>
                    <a:pt x="3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63" name="Freeform 435"/>
            <p:cNvSpPr>
              <a:spLocks/>
            </p:cNvSpPr>
            <p:nvPr/>
          </p:nvSpPr>
          <p:spPr bwMode="gray">
            <a:xfrm>
              <a:off x="2978" y="3034"/>
              <a:ext cx="790" cy="117"/>
            </a:xfrm>
            <a:custGeom>
              <a:avLst/>
              <a:gdLst/>
              <a:ahLst/>
              <a:cxnLst>
                <a:cxn ang="0">
                  <a:pos x="370" y="6"/>
                </a:cxn>
                <a:cxn ang="0">
                  <a:pos x="208" y="6"/>
                </a:cxn>
                <a:cxn ang="0">
                  <a:pos x="88" y="0"/>
                </a:cxn>
                <a:cxn ang="0">
                  <a:pos x="13" y="24"/>
                </a:cxn>
                <a:cxn ang="0">
                  <a:pos x="19" y="54"/>
                </a:cxn>
                <a:cxn ang="0">
                  <a:pos x="127" y="96"/>
                </a:cxn>
                <a:cxn ang="0">
                  <a:pos x="286" y="111"/>
                </a:cxn>
                <a:cxn ang="0">
                  <a:pos x="520" y="117"/>
                </a:cxn>
                <a:cxn ang="0">
                  <a:pos x="682" y="102"/>
                </a:cxn>
                <a:cxn ang="0">
                  <a:pos x="751" y="90"/>
                </a:cxn>
                <a:cxn ang="0">
                  <a:pos x="790" y="57"/>
                </a:cxn>
                <a:cxn ang="0">
                  <a:pos x="760" y="45"/>
                </a:cxn>
                <a:cxn ang="0">
                  <a:pos x="628" y="30"/>
                </a:cxn>
                <a:cxn ang="0">
                  <a:pos x="484" y="18"/>
                </a:cxn>
                <a:cxn ang="0">
                  <a:pos x="370" y="6"/>
                </a:cxn>
              </a:cxnLst>
              <a:rect l="0" t="0" r="r" b="b"/>
              <a:pathLst>
                <a:path w="791" h="119">
                  <a:moveTo>
                    <a:pt x="370" y="6"/>
                  </a:moveTo>
                  <a:lnTo>
                    <a:pt x="208" y="6"/>
                  </a:lnTo>
                  <a:lnTo>
                    <a:pt x="88" y="0"/>
                  </a:lnTo>
                  <a:lnTo>
                    <a:pt x="13" y="24"/>
                  </a:lnTo>
                  <a:cubicBezTo>
                    <a:pt x="2" y="33"/>
                    <a:pt x="0" y="42"/>
                    <a:pt x="19" y="54"/>
                  </a:cubicBezTo>
                  <a:cubicBezTo>
                    <a:pt x="38" y="66"/>
                    <a:pt x="83" y="87"/>
                    <a:pt x="127" y="96"/>
                  </a:cubicBezTo>
                  <a:cubicBezTo>
                    <a:pt x="171" y="105"/>
                    <a:pt x="221" y="108"/>
                    <a:pt x="286" y="111"/>
                  </a:cubicBezTo>
                  <a:cubicBezTo>
                    <a:pt x="351" y="114"/>
                    <a:pt x="454" y="119"/>
                    <a:pt x="520" y="117"/>
                  </a:cubicBezTo>
                  <a:lnTo>
                    <a:pt x="682" y="102"/>
                  </a:lnTo>
                  <a:lnTo>
                    <a:pt x="751" y="90"/>
                  </a:lnTo>
                  <a:cubicBezTo>
                    <a:pt x="769" y="83"/>
                    <a:pt x="789" y="64"/>
                    <a:pt x="790" y="57"/>
                  </a:cubicBezTo>
                  <a:cubicBezTo>
                    <a:pt x="791" y="50"/>
                    <a:pt x="787" y="49"/>
                    <a:pt x="760" y="45"/>
                  </a:cubicBezTo>
                  <a:lnTo>
                    <a:pt x="628" y="30"/>
                  </a:lnTo>
                  <a:cubicBezTo>
                    <a:pt x="582" y="26"/>
                    <a:pt x="527" y="22"/>
                    <a:pt x="484" y="18"/>
                  </a:cubicBezTo>
                  <a:cubicBezTo>
                    <a:pt x="441" y="14"/>
                    <a:pt x="394" y="9"/>
                    <a:pt x="37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034" name="Group 411"/>
          <p:cNvGrpSpPr>
            <a:grpSpLocks/>
          </p:cNvGrpSpPr>
          <p:nvPr/>
        </p:nvGrpSpPr>
        <p:grpSpPr bwMode="auto">
          <a:xfrm flipV="1">
            <a:off x="-12700" y="5416550"/>
            <a:ext cx="4779963" cy="1517650"/>
            <a:chOff x="83" y="25"/>
            <a:chExt cx="3761" cy="1301"/>
          </a:xfrm>
        </p:grpSpPr>
        <p:sp>
          <p:nvSpPr>
            <p:cNvPr id="150940" name="Freeform 412"/>
            <p:cNvSpPr>
              <a:spLocks/>
            </p:cNvSpPr>
            <p:nvPr userDrawn="1"/>
          </p:nvSpPr>
          <p:spPr bwMode="gray">
            <a:xfrm>
              <a:off x="90" y="39"/>
              <a:ext cx="3681" cy="1203"/>
            </a:xfrm>
            <a:custGeom>
              <a:avLst/>
              <a:gdLst/>
              <a:ahLst/>
              <a:cxnLst>
                <a:cxn ang="0">
                  <a:pos x="0" y="1203"/>
                </a:cxn>
                <a:cxn ang="0">
                  <a:pos x="0" y="51"/>
                </a:cxn>
                <a:cxn ang="0">
                  <a:pos x="3682" y="51"/>
                </a:cxn>
                <a:cxn ang="0">
                  <a:pos x="1242" y="355"/>
                </a:cxn>
                <a:cxn ang="0">
                  <a:pos x="0" y="1203"/>
                </a:cxn>
              </a:cxnLst>
              <a:rect l="0" t="0" r="r" b="b"/>
              <a:pathLst>
                <a:path w="3682" h="1203">
                  <a:moveTo>
                    <a:pt x="0" y="1203"/>
                  </a:moveTo>
                  <a:lnTo>
                    <a:pt x="0" y="51"/>
                  </a:lnTo>
                  <a:cubicBezTo>
                    <a:pt x="0" y="51"/>
                    <a:pt x="3475" y="0"/>
                    <a:pt x="3682" y="51"/>
                  </a:cubicBezTo>
                  <a:cubicBezTo>
                    <a:pt x="2491" y="76"/>
                    <a:pt x="2161" y="90"/>
                    <a:pt x="1242" y="355"/>
                  </a:cubicBezTo>
                  <a:cubicBezTo>
                    <a:pt x="323" y="620"/>
                    <a:pt x="0" y="1203"/>
                    <a:pt x="0" y="120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941" name="Freeform 413"/>
            <p:cNvSpPr>
              <a:spLocks/>
            </p:cNvSpPr>
            <p:nvPr userDrawn="1"/>
          </p:nvSpPr>
          <p:spPr bwMode="gray">
            <a:xfrm>
              <a:off x="83" y="25"/>
              <a:ext cx="3761" cy="1301"/>
            </a:xfrm>
            <a:custGeom>
              <a:avLst/>
              <a:gdLst/>
              <a:ahLst/>
              <a:cxnLst>
                <a:cxn ang="0">
                  <a:pos x="0" y="1301"/>
                </a:cxn>
                <a:cxn ang="0">
                  <a:pos x="1514" y="330"/>
                </a:cxn>
                <a:cxn ang="0">
                  <a:pos x="3747" y="65"/>
                </a:cxn>
                <a:cxn ang="0">
                  <a:pos x="1469" y="246"/>
                </a:cxn>
                <a:cxn ang="0">
                  <a:pos x="7" y="1081"/>
                </a:cxn>
                <a:cxn ang="0">
                  <a:pos x="0" y="1301"/>
                </a:cxn>
              </a:cxnLst>
              <a:rect l="0" t="0" r="r" b="b"/>
              <a:pathLst>
                <a:path w="3761" h="1301">
                  <a:moveTo>
                    <a:pt x="0" y="1301"/>
                  </a:moveTo>
                  <a:cubicBezTo>
                    <a:pt x="537" y="615"/>
                    <a:pt x="887" y="532"/>
                    <a:pt x="1514" y="330"/>
                  </a:cubicBezTo>
                  <a:cubicBezTo>
                    <a:pt x="2141" y="128"/>
                    <a:pt x="3761" y="80"/>
                    <a:pt x="3747" y="65"/>
                  </a:cubicBezTo>
                  <a:cubicBezTo>
                    <a:pt x="2738" y="0"/>
                    <a:pt x="2001" y="110"/>
                    <a:pt x="1469" y="246"/>
                  </a:cubicBezTo>
                  <a:cubicBezTo>
                    <a:pt x="939" y="382"/>
                    <a:pt x="395" y="615"/>
                    <a:pt x="7" y="1081"/>
                  </a:cubicBezTo>
                  <a:lnTo>
                    <a:pt x="0" y="1301"/>
                  </a:lnTo>
                  <a:close/>
                </a:path>
              </a:pathLst>
            </a:custGeom>
            <a:solidFill>
              <a:srgbClr val="1C1C1C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en-US" altLang="zh-CN" sz="1400">
              <a:ea typeface="宋体" pitchFamily="2" charset="-122"/>
            </a:endParaRPr>
          </a:p>
        </p:txBody>
      </p:sp>
      <p:pic>
        <p:nvPicPr>
          <p:cNvPr id="1036" name="Picture 443" descr="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3595"/>
          <a:stretch>
            <a:fillRect/>
          </a:stretch>
        </p:blipFill>
        <p:spPr bwMode="auto">
          <a:xfrm>
            <a:off x="0" y="0"/>
            <a:ext cx="2733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964" name="Freeform 436"/>
          <p:cNvSpPr>
            <a:spLocks/>
          </p:cNvSpPr>
          <p:nvPr/>
        </p:nvSpPr>
        <p:spPr bwMode="gray">
          <a:xfrm>
            <a:off x="0" y="12700"/>
            <a:ext cx="1941513" cy="774700"/>
          </a:xfrm>
          <a:custGeom>
            <a:avLst/>
            <a:gdLst/>
            <a:ahLst/>
            <a:cxnLst>
              <a:cxn ang="0">
                <a:pos x="0" y="424"/>
              </a:cxn>
              <a:cxn ang="0">
                <a:pos x="272" y="100"/>
              </a:cxn>
              <a:cxn ang="0">
                <a:pos x="847" y="378"/>
              </a:cxn>
              <a:cxn ang="0">
                <a:pos x="1386" y="50"/>
              </a:cxn>
              <a:cxn ang="0">
                <a:pos x="1332" y="2"/>
              </a:cxn>
              <a:cxn ang="0">
                <a:pos x="1474" y="0"/>
              </a:cxn>
              <a:cxn ang="0">
                <a:pos x="1478" y="152"/>
              </a:cxn>
              <a:cxn ang="0">
                <a:pos x="1418" y="90"/>
              </a:cxn>
              <a:cxn ang="0">
                <a:pos x="847" y="462"/>
              </a:cxn>
              <a:cxn ang="0">
                <a:pos x="278" y="184"/>
              </a:cxn>
              <a:cxn ang="0">
                <a:pos x="33" y="488"/>
              </a:cxn>
              <a:cxn ang="0">
                <a:pos x="0" y="424"/>
              </a:cxn>
            </a:cxnLst>
            <a:rect l="0" t="0" r="r" b="b"/>
            <a:pathLst>
              <a:path w="1478" h="488">
                <a:moveTo>
                  <a:pt x="0" y="424"/>
                </a:moveTo>
                <a:lnTo>
                  <a:pt x="272" y="100"/>
                </a:lnTo>
                <a:lnTo>
                  <a:pt x="847" y="378"/>
                </a:lnTo>
                <a:lnTo>
                  <a:pt x="1386" y="50"/>
                </a:lnTo>
                <a:lnTo>
                  <a:pt x="1332" y="2"/>
                </a:lnTo>
                <a:lnTo>
                  <a:pt x="1474" y="0"/>
                </a:lnTo>
                <a:lnTo>
                  <a:pt x="1478" y="152"/>
                </a:lnTo>
                <a:lnTo>
                  <a:pt x="1418" y="90"/>
                </a:lnTo>
                <a:lnTo>
                  <a:pt x="847" y="462"/>
                </a:lnTo>
                <a:lnTo>
                  <a:pt x="278" y="184"/>
                </a:lnTo>
                <a:lnTo>
                  <a:pt x="33" y="488"/>
                </a:lnTo>
                <a:lnTo>
                  <a:pt x="0" y="4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8" name="Picture 3" descr="C:\Documents and Settings\Administrator\桌面\PPT\杂志社logo带网址_副本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063" y="6496050"/>
            <a:ext cx="1665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  <p:sldLayoutId id="214748504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单击鼠标编辑标题文的格式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单击鼠标编辑大纲正文格式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方正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5000"/>
              </a:lnSpc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方正宋体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5000"/>
              </a:lnSpc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方正宋体"/>
              </a:defRPr>
            </a:lvl1pPr>
          </a:lstStyle>
          <a:p>
            <a:pPr>
              <a:defRPr/>
            </a:pPr>
            <a:fld id="{DCC15C96-F5F9-4620-8FEE-F616EB2DA3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1" r:id="rId2"/>
    <p:sldLayoutId id="2147485030" r:id="rId3"/>
    <p:sldLayoutId id="2147485029" r:id="rId4"/>
    <p:sldLayoutId id="2147485028" r:id="rId5"/>
    <p:sldLayoutId id="2147485027" r:id="rId6"/>
    <p:sldLayoutId id="2147485026" r:id="rId7"/>
    <p:sldLayoutId id="2147485025" r:id="rId8"/>
    <p:sldLayoutId id="2147485024" r:id="rId9"/>
    <p:sldLayoutId id="2147485023" r:id="rId10"/>
    <p:sldLayoutId id="2147485022" r:id="rId11"/>
    <p:sldLayoutId id="2147485021" r:id="rId12"/>
    <p:sldLayoutId id="2147485045" r:id="rId13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方正宋体" charset="0"/>
          <a:cs typeface="方正宋体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image" Target="../media/image16.jpeg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27250" y="3087922"/>
            <a:ext cx="582295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zh-CN" altLang="en-US" sz="4800" b="1" spc="50" dirty="0">
                <a:ln w="11430"/>
                <a:solidFill>
                  <a:srgbClr val="CC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腐败问题及防治对策</a:t>
            </a:r>
            <a:endParaRPr lang="zh-CN" altLang="en-US" sz="4800" b="1" spc="50" dirty="0">
              <a:ln w="11430"/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38800" y="771525"/>
            <a:ext cx="288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8000" b="1">
                <a:latin typeface="黑体" pitchFamily="49" charset="-122"/>
                <a:ea typeface="黑体" pitchFamily="49" charset="-122"/>
              </a:rPr>
              <a:t>腐 败</a:t>
            </a:r>
          </a:p>
        </p:txBody>
      </p:sp>
      <p:sp>
        <p:nvSpPr>
          <p:cNvPr id="20" name="禁止符 19"/>
          <p:cNvSpPr/>
          <p:nvPr/>
        </p:nvSpPr>
        <p:spPr bwMode="auto">
          <a:xfrm>
            <a:off x="5505450" y="228600"/>
            <a:ext cx="3067050" cy="2578100"/>
          </a:xfrm>
          <a:prstGeom prst="noSmoking">
            <a:avLst>
              <a:gd name="adj" fmla="val 1329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8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60350" y="1932222"/>
            <a:ext cx="431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sz="6000" b="1" spc="50" dirty="0">
                <a:ln w="11430">
                  <a:solidFill>
                    <a:schemeClr val="bg1"/>
                  </a:solidFill>
                </a:ln>
                <a:solidFill>
                  <a:srgbClr val="CC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中国当前</a:t>
            </a:r>
            <a:endParaRPr lang="en-US" altLang="zh-CN" sz="6000" b="1" spc="50" dirty="0">
              <a:ln w="11430">
                <a:solidFill>
                  <a:schemeClr val="bg1"/>
                </a:solidFill>
              </a:ln>
              <a:solidFill>
                <a:srgbClr val="CC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下箭头 16"/>
          <p:cNvSpPr/>
          <p:nvPr/>
        </p:nvSpPr>
        <p:spPr>
          <a:xfrm>
            <a:off x="2188368" y="4708740"/>
            <a:ext cx="804862" cy="515112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158750" y="5118100"/>
            <a:ext cx="5651500" cy="965200"/>
          </a:xfrm>
          <a:custGeom>
            <a:avLst/>
            <a:gdLst>
              <a:gd name="connsiteX0" fmla="*/ 0 w 5651486"/>
              <a:gd name="connsiteY0" fmla="*/ 0 h 965835"/>
              <a:gd name="connsiteX1" fmla="*/ 5651486 w 5651486"/>
              <a:gd name="connsiteY1" fmla="*/ 0 h 965835"/>
              <a:gd name="connsiteX2" fmla="*/ 5651486 w 5651486"/>
              <a:gd name="connsiteY2" fmla="*/ 965835 h 965835"/>
              <a:gd name="connsiteX3" fmla="*/ 0 w 5651486"/>
              <a:gd name="connsiteY3" fmla="*/ 965835 h 965835"/>
              <a:gd name="connsiteX4" fmla="*/ 0 w 5651486"/>
              <a:gd name="connsiteY4" fmla="*/ 0 h 96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486" h="965835">
                <a:moveTo>
                  <a:pt x="0" y="0"/>
                </a:moveTo>
                <a:lnTo>
                  <a:pt x="5651486" y="0"/>
                </a:lnTo>
                <a:lnTo>
                  <a:pt x="5651486" y="965835"/>
                </a:lnTo>
                <a:lnTo>
                  <a:pt x="0" y="965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9136" tIns="199136" rIns="199136" bIns="199136" spcCol="1270" anchor="ctr"/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/>
              <a:t>向掌握资源分配权的官员</a:t>
            </a:r>
            <a:r>
              <a:rPr lang="zh-CN" altLang="en-US" sz="4000" b="1" dirty="0">
                <a:solidFill>
                  <a:srgbClr val="FF0000"/>
                </a:solidFill>
              </a:rPr>
              <a:t>行贿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431800" y="95250"/>
            <a:ext cx="6985000" cy="4419600"/>
            <a:chOff x="431540" y="95250"/>
            <a:chExt cx="6985260" cy="4419254"/>
          </a:xfrm>
        </p:grpSpPr>
        <p:sp>
          <p:nvSpPr>
            <p:cNvPr id="3" name="矩形 2"/>
            <p:cNvSpPr/>
            <p:nvPr/>
          </p:nvSpPr>
          <p:spPr>
            <a:xfrm>
              <a:off x="3193893" y="95250"/>
              <a:ext cx="4222907" cy="584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buSzPct val="100000"/>
                <a:defRPr/>
              </a:pPr>
              <a:r>
                <a:rPr lang="zh-CN" altLang="en-US" sz="3200" b="1" spc="2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激励机制上的缺陷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507815" y="1177004"/>
              <a:ext cx="4153090" cy="1442313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-190500" extrusionH="12700"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任意多边形 18"/>
            <p:cNvSpPr/>
            <p:nvPr/>
          </p:nvSpPr>
          <p:spPr>
            <a:xfrm>
              <a:off x="1801748" y="2723543"/>
              <a:ext cx="1825147" cy="1740572"/>
            </a:xfrm>
            <a:custGeom>
              <a:avLst/>
              <a:gdLst>
                <a:gd name="connsiteX0" fmla="*/ 0 w 1448752"/>
                <a:gd name="connsiteY0" fmla="*/ 724376 h 1448752"/>
                <a:gd name="connsiteX1" fmla="*/ 212166 w 1448752"/>
                <a:gd name="connsiteY1" fmla="*/ 212165 h 1448752"/>
                <a:gd name="connsiteX2" fmla="*/ 724378 w 1448752"/>
                <a:gd name="connsiteY2" fmla="*/ 1 h 1448752"/>
                <a:gd name="connsiteX3" fmla="*/ 1236589 w 1448752"/>
                <a:gd name="connsiteY3" fmla="*/ 212167 h 1448752"/>
                <a:gd name="connsiteX4" fmla="*/ 1448753 w 1448752"/>
                <a:gd name="connsiteY4" fmla="*/ 724379 h 1448752"/>
                <a:gd name="connsiteX5" fmla="*/ 1236588 w 1448752"/>
                <a:gd name="connsiteY5" fmla="*/ 1236590 h 1448752"/>
                <a:gd name="connsiteX6" fmla="*/ 724377 w 1448752"/>
                <a:gd name="connsiteY6" fmla="*/ 1448755 h 1448752"/>
                <a:gd name="connsiteX7" fmla="*/ 212166 w 1448752"/>
                <a:gd name="connsiteY7" fmla="*/ 1236590 h 1448752"/>
                <a:gd name="connsiteX8" fmla="*/ 2 w 1448752"/>
                <a:gd name="connsiteY8" fmla="*/ 724378 h 1448752"/>
                <a:gd name="connsiteX9" fmla="*/ 0 w 1448752"/>
                <a:gd name="connsiteY9" fmla="*/ 724376 h 144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752" h="1448752">
                  <a:moveTo>
                    <a:pt x="0" y="724376"/>
                  </a:moveTo>
                  <a:cubicBezTo>
                    <a:pt x="0" y="532259"/>
                    <a:pt x="76318" y="348012"/>
                    <a:pt x="212166" y="212165"/>
                  </a:cubicBezTo>
                  <a:cubicBezTo>
                    <a:pt x="348013" y="76318"/>
                    <a:pt x="532261" y="1"/>
                    <a:pt x="724378" y="1"/>
                  </a:cubicBezTo>
                  <a:cubicBezTo>
                    <a:pt x="916495" y="1"/>
                    <a:pt x="1100742" y="76319"/>
                    <a:pt x="1236589" y="212167"/>
                  </a:cubicBezTo>
                  <a:cubicBezTo>
                    <a:pt x="1372436" y="348014"/>
                    <a:pt x="1448753" y="532262"/>
                    <a:pt x="1448753" y="724379"/>
                  </a:cubicBezTo>
                  <a:cubicBezTo>
                    <a:pt x="1448753" y="916496"/>
                    <a:pt x="1372435" y="1100743"/>
                    <a:pt x="1236588" y="1236590"/>
                  </a:cubicBezTo>
                  <a:cubicBezTo>
                    <a:pt x="1100741" y="1372437"/>
                    <a:pt x="916493" y="1448755"/>
                    <a:pt x="724377" y="1448755"/>
                  </a:cubicBezTo>
                  <a:cubicBezTo>
                    <a:pt x="532260" y="1448755"/>
                    <a:pt x="348013" y="1372437"/>
                    <a:pt x="212166" y="1236590"/>
                  </a:cubicBezTo>
                  <a:cubicBezTo>
                    <a:pt x="76319" y="1100743"/>
                    <a:pt x="1" y="916495"/>
                    <a:pt x="2" y="724378"/>
                  </a:cubicBezTo>
                  <a:lnTo>
                    <a:pt x="0" y="72437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3915" tIns="243915" rIns="243915" bIns="24391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地方政府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81074" y="1643824"/>
              <a:ext cx="1448752" cy="1448752"/>
            </a:xfrm>
            <a:custGeom>
              <a:avLst/>
              <a:gdLst>
                <a:gd name="connsiteX0" fmla="*/ 0 w 1448752"/>
                <a:gd name="connsiteY0" fmla="*/ 724376 h 1448752"/>
                <a:gd name="connsiteX1" fmla="*/ 212166 w 1448752"/>
                <a:gd name="connsiteY1" fmla="*/ 212165 h 1448752"/>
                <a:gd name="connsiteX2" fmla="*/ 724378 w 1448752"/>
                <a:gd name="connsiteY2" fmla="*/ 1 h 1448752"/>
                <a:gd name="connsiteX3" fmla="*/ 1236589 w 1448752"/>
                <a:gd name="connsiteY3" fmla="*/ 212167 h 1448752"/>
                <a:gd name="connsiteX4" fmla="*/ 1448753 w 1448752"/>
                <a:gd name="connsiteY4" fmla="*/ 724379 h 1448752"/>
                <a:gd name="connsiteX5" fmla="*/ 1236588 w 1448752"/>
                <a:gd name="connsiteY5" fmla="*/ 1236590 h 1448752"/>
                <a:gd name="connsiteX6" fmla="*/ 724377 w 1448752"/>
                <a:gd name="connsiteY6" fmla="*/ 1448755 h 1448752"/>
                <a:gd name="connsiteX7" fmla="*/ 212166 w 1448752"/>
                <a:gd name="connsiteY7" fmla="*/ 1236590 h 1448752"/>
                <a:gd name="connsiteX8" fmla="*/ 2 w 1448752"/>
                <a:gd name="connsiteY8" fmla="*/ 724378 h 1448752"/>
                <a:gd name="connsiteX9" fmla="*/ 0 w 1448752"/>
                <a:gd name="connsiteY9" fmla="*/ 724376 h 144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752" h="1448752">
                  <a:moveTo>
                    <a:pt x="0" y="724376"/>
                  </a:moveTo>
                  <a:cubicBezTo>
                    <a:pt x="0" y="532259"/>
                    <a:pt x="76318" y="348012"/>
                    <a:pt x="212166" y="212165"/>
                  </a:cubicBezTo>
                  <a:cubicBezTo>
                    <a:pt x="348013" y="76318"/>
                    <a:pt x="532261" y="1"/>
                    <a:pt x="724378" y="1"/>
                  </a:cubicBezTo>
                  <a:cubicBezTo>
                    <a:pt x="916495" y="1"/>
                    <a:pt x="1100742" y="76319"/>
                    <a:pt x="1236589" y="212167"/>
                  </a:cubicBezTo>
                  <a:cubicBezTo>
                    <a:pt x="1372436" y="348014"/>
                    <a:pt x="1448753" y="532262"/>
                    <a:pt x="1448753" y="724379"/>
                  </a:cubicBezTo>
                  <a:cubicBezTo>
                    <a:pt x="1448753" y="916496"/>
                    <a:pt x="1372435" y="1100743"/>
                    <a:pt x="1236588" y="1236590"/>
                  </a:cubicBezTo>
                  <a:cubicBezTo>
                    <a:pt x="1100741" y="1372437"/>
                    <a:pt x="916493" y="1448755"/>
                    <a:pt x="724377" y="1448755"/>
                  </a:cubicBezTo>
                  <a:cubicBezTo>
                    <a:pt x="532260" y="1448755"/>
                    <a:pt x="348013" y="1372437"/>
                    <a:pt x="212166" y="1236590"/>
                  </a:cubicBezTo>
                  <a:cubicBezTo>
                    <a:pt x="76319" y="1100743"/>
                    <a:pt x="1" y="916495"/>
                    <a:pt x="2" y="724378"/>
                  </a:cubicBezTo>
                  <a:lnTo>
                    <a:pt x="0" y="724376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3915" tIns="243915" rIns="243915" bIns="24391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非公职人员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462022" y="1293548"/>
              <a:ext cx="1448752" cy="1448752"/>
            </a:xfrm>
            <a:custGeom>
              <a:avLst/>
              <a:gdLst>
                <a:gd name="connsiteX0" fmla="*/ 0 w 1448752"/>
                <a:gd name="connsiteY0" fmla="*/ 724376 h 1448752"/>
                <a:gd name="connsiteX1" fmla="*/ 212166 w 1448752"/>
                <a:gd name="connsiteY1" fmla="*/ 212165 h 1448752"/>
                <a:gd name="connsiteX2" fmla="*/ 724378 w 1448752"/>
                <a:gd name="connsiteY2" fmla="*/ 1 h 1448752"/>
                <a:gd name="connsiteX3" fmla="*/ 1236589 w 1448752"/>
                <a:gd name="connsiteY3" fmla="*/ 212167 h 1448752"/>
                <a:gd name="connsiteX4" fmla="*/ 1448753 w 1448752"/>
                <a:gd name="connsiteY4" fmla="*/ 724379 h 1448752"/>
                <a:gd name="connsiteX5" fmla="*/ 1236588 w 1448752"/>
                <a:gd name="connsiteY5" fmla="*/ 1236590 h 1448752"/>
                <a:gd name="connsiteX6" fmla="*/ 724377 w 1448752"/>
                <a:gd name="connsiteY6" fmla="*/ 1448755 h 1448752"/>
                <a:gd name="connsiteX7" fmla="*/ 212166 w 1448752"/>
                <a:gd name="connsiteY7" fmla="*/ 1236590 h 1448752"/>
                <a:gd name="connsiteX8" fmla="*/ 2 w 1448752"/>
                <a:gd name="connsiteY8" fmla="*/ 724378 h 1448752"/>
                <a:gd name="connsiteX9" fmla="*/ 0 w 1448752"/>
                <a:gd name="connsiteY9" fmla="*/ 724376 h 144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752" h="1448752">
                  <a:moveTo>
                    <a:pt x="0" y="724376"/>
                  </a:moveTo>
                  <a:cubicBezTo>
                    <a:pt x="0" y="532259"/>
                    <a:pt x="76318" y="348012"/>
                    <a:pt x="212166" y="212165"/>
                  </a:cubicBezTo>
                  <a:cubicBezTo>
                    <a:pt x="348013" y="76318"/>
                    <a:pt x="532261" y="1"/>
                    <a:pt x="724378" y="1"/>
                  </a:cubicBezTo>
                  <a:cubicBezTo>
                    <a:pt x="916495" y="1"/>
                    <a:pt x="1100742" y="76319"/>
                    <a:pt x="1236589" y="212167"/>
                  </a:cubicBezTo>
                  <a:cubicBezTo>
                    <a:pt x="1372436" y="348014"/>
                    <a:pt x="1448753" y="532262"/>
                    <a:pt x="1448753" y="724379"/>
                  </a:cubicBezTo>
                  <a:cubicBezTo>
                    <a:pt x="1448753" y="916496"/>
                    <a:pt x="1372435" y="1100743"/>
                    <a:pt x="1236588" y="1236590"/>
                  </a:cubicBezTo>
                  <a:cubicBezTo>
                    <a:pt x="1100741" y="1372437"/>
                    <a:pt x="916493" y="1448755"/>
                    <a:pt x="724377" y="1448755"/>
                  </a:cubicBezTo>
                  <a:cubicBezTo>
                    <a:pt x="532260" y="1448755"/>
                    <a:pt x="348013" y="1372437"/>
                    <a:pt x="212166" y="1236590"/>
                  </a:cubicBezTo>
                  <a:cubicBezTo>
                    <a:pt x="76319" y="1100743"/>
                    <a:pt x="1" y="916495"/>
                    <a:pt x="2" y="724378"/>
                  </a:cubicBezTo>
                  <a:lnTo>
                    <a:pt x="0" y="724376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3915" tIns="243915" rIns="243915" bIns="24391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非国有部门</a:t>
              </a:r>
            </a:p>
          </p:txBody>
        </p:sp>
        <p:sp>
          <p:nvSpPr>
            <p:cNvPr id="22" name="形状 21"/>
            <p:cNvSpPr/>
            <p:nvPr/>
          </p:nvSpPr>
          <p:spPr>
            <a:xfrm>
              <a:off x="431540" y="908720"/>
              <a:ext cx="4507230" cy="3605784"/>
            </a:xfrm>
            <a:prstGeom prst="funnel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矩形 4"/>
          <p:cNvSpPr/>
          <p:nvPr/>
        </p:nvSpPr>
        <p:spPr>
          <a:xfrm>
            <a:off x="6372225" y="1295400"/>
            <a:ext cx="1755775" cy="5238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寻    租</a:t>
            </a:r>
          </a:p>
        </p:txBody>
      </p:sp>
      <p:sp>
        <p:nvSpPr>
          <p:cNvPr id="6" name="矩形 5"/>
          <p:cNvSpPr/>
          <p:nvPr/>
        </p:nvSpPr>
        <p:spPr>
          <a:xfrm>
            <a:off x="6372225" y="2451100"/>
            <a:ext cx="1755775" cy="5238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非法经营</a:t>
            </a:r>
          </a:p>
        </p:txBody>
      </p:sp>
      <p:sp>
        <p:nvSpPr>
          <p:cNvPr id="7" name="矩形 6"/>
          <p:cNvSpPr/>
          <p:nvPr/>
        </p:nvSpPr>
        <p:spPr>
          <a:xfrm>
            <a:off x="6370638" y="3429000"/>
            <a:ext cx="1846262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rPr>
              <a:t>跑部钱进</a:t>
            </a:r>
          </a:p>
        </p:txBody>
      </p:sp>
      <p:pic>
        <p:nvPicPr>
          <p:cNvPr id="31749" name="Picture 5" descr="C:\Documents and Settings\Administrator\桌面\PPT制作-廉政\图片3\1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7600" y="3895725"/>
            <a:ext cx="35353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再工业化\图片1副本.png"/>
          <p:cNvPicPr>
            <a:picLocks noChangeAspect="1" noChangeArrowheads="1"/>
          </p:cNvPicPr>
          <p:nvPr/>
        </p:nvPicPr>
        <p:blipFill>
          <a:blip r:embed="rId3" cstate="print"/>
          <a:srcRect t="19386" b="19963"/>
          <a:stretch>
            <a:fillRect/>
          </a:stretch>
        </p:blipFill>
        <p:spPr bwMode="auto">
          <a:xfrm>
            <a:off x="4076700" y="1358900"/>
            <a:ext cx="218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26995" y="2033845"/>
            <a:ext cx="553998" cy="1665185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收益最大化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7250" y="95250"/>
            <a:ext cx="62674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zh-CN" altLang="en-US" sz="28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以善治为目标推进政府改革与创新</a:t>
            </a:r>
          </a:p>
        </p:txBody>
      </p:sp>
      <p:graphicFrame>
        <p:nvGraphicFramePr>
          <p:cNvPr id="13" name="图示 12"/>
          <p:cNvGraphicFramePr/>
          <p:nvPr/>
        </p:nvGraphicFramePr>
        <p:xfrm>
          <a:off x="-95251" y="1130300"/>
          <a:ext cx="9527791" cy="1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0290" name="Picture 2" descr="C:\Documents and Settings\Administrator\桌面\PPT制作-廉政\图片3\d4ca85a92685bbc8f3cdae80912f93f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" y="2524125"/>
            <a:ext cx="31083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图示 21"/>
          <p:cNvGraphicFramePr/>
          <p:nvPr/>
        </p:nvGraphicFramePr>
        <p:xfrm>
          <a:off x="3149600" y="2762250"/>
          <a:ext cx="4444445" cy="373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0292" name="Picture 4" descr="C:\Documents and Settings\Administrator\桌面\PPT制作-廉政\图片3\6779126853349818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3276600"/>
            <a:ext cx="19288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60850" y="2095500"/>
            <a:ext cx="4445000" cy="646113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反腐倡廉，警钟长鸣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22" grpId="0">
        <p:bldAsOne/>
      </p:bldGraphic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273300"/>
            <a:ext cx="3149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393950" y="95250"/>
            <a:ext cx="5511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中国转型期腐败的特点</a:t>
            </a:r>
          </a:p>
        </p:txBody>
      </p:sp>
      <p:grpSp>
        <p:nvGrpSpPr>
          <p:cNvPr id="2" name="组合 44"/>
          <p:cNvGrpSpPr>
            <a:grpSpLocks/>
          </p:cNvGrpSpPr>
          <p:nvPr/>
        </p:nvGrpSpPr>
        <p:grpSpPr bwMode="auto">
          <a:xfrm>
            <a:off x="171450" y="1028700"/>
            <a:ext cx="8489950" cy="666750"/>
            <a:chOff x="171450" y="1028700"/>
            <a:chExt cx="8489950" cy="666750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171450" y="1028700"/>
              <a:ext cx="8489950" cy="6667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US" altLang="zh-CN" sz="1800" b="1" dirty="0"/>
            </a:p>
          </p:txBody>
        </p:sp>
        <p:sp>
          <p:nvSpPr>
            <p:cNvPr id="37902" name="矩形 8"/>
            <p:cNvSpPr>
              <a:spLocks noChangeArrowheads="1"/>
            </p:cNvSpPr>
            <p:nvPr/>
          </p:nvSpPr>
          <p:spPr bwMode="auto">
            <a:xfrm>
              <a:off x="260350" y="1113736"/>
              <a:ext cx="81343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Times New Roman" pitchFamily="18" charset="0"/>
                <a:buNone/>
              </a:pP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腐败</a:t>
              </a:r>
              <a:r>
                <a:rPr lang="zh-CN" altLang="en-US" sz="2400" b="1"/>
                <a:t>：滥用受委托的公共权力谋取私人利益的行为</a:t>
              </a:r>
            </a:p>
          </p:txBody>
        </p:sp>
      </p:grpSp>
      <p:grpSp>
        <p:nvGrpSpPr>
          <p:cNvPr id="3" name="组合 45"/>
          <p:cNvGrpSpPr>
            <a:grpSpLocks/>
          </p:cNvGrpSpPr>
          <p:nvPr/>
        </p:nvGrpSpPr>
        <p:grpSpPr bwMode="auto">
          <a:xfrm>
            <a:off x="176213" y="2168525"/>
            <a:ext cx="6556375" cy="3530600"/>
            <a:chOff x="-8243640" y="1963736"/>
            <a:chExt cx="6311930" cy="3530600"/>
          </a:xfrm>
        </p:grpSpPr>
        <p:grpSp>
          <p:nvGrpSpPr>
            <p:cNvPr id="37894" name="组合 35"/>
            <p:cNvGrpSpPr>
              <a:grpSpLocks/>
            </p:cNvGrpSpPr>
            <p:nvPr/>
          </p:nvGrpSpPr>
          <p:grpSpPr bwMode="auto">
            <a:xfrm>
              <a:off x="-6048298" y="4168981"/>
              <a:ext cx="3423268" cy="542927"/>
              <a:chOff x="-6908733" y="1590239"/>
              <a:chExt cx="3825902" cy="624952"/>
            </a:xfrm>
          </p:grpSpPr>
          <p:sp>
            <p:nvSpPr>
              <p:cNvPr id="37" name="同侧圆角矩形 36"/>
              <p:cNvSpPr/>
              <p:nvPr/>
            </p:nvSpPr>
            <p:spPr>
              <a:xfrm rot="5400000">
                <a:off x="-5308938" y="-10560"/>
                <a:ext cx="624950" cy="3826072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同侧圆角矩形 4"/>
              <p:cNvSpPr/>
              <p:nvPr/>
            </p:nvSpPr>
            <p:spPr>
              <a:xfrm>
                <a:off x="-6764314" y="1590001"/>
                <a:ext cx="2712412" cy="5628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9060" tIns="49530" rIns="99060" bIns="49530" spcCol="1270" anchor="ctr"/>
              <a:lstStyle/>
              <a:p>
                <a:pPr marL="228600" lvl="1" indent="-228600" defTabSz="1155700" eaLnBrk="0" hangingPunct="0">
                  <a:lnSpc>
                    <a:spcPct val="90000"/>
                  </a:lnSpc>
                  <a:spcAft>
                    <a:spcPct val="15000"/>
                  </a:spcAft>
                  <a:buSzPct val="100000"/>
                  <a:buFont typeface="Times New Roman" pitchFamily="18" charset="0"/>
                  <a:buChar char="••"/>
                  <a:defRPr/>
                </a:pPr>
                <a:r>
                  <a:rPr lang="zh-CN" altLang="en-US" sz="2400" dirty="0">
                    <a:latin typeface="宋体" pitchFamily="2" charset="-122"/>
                    <a:ea typeface="宋体" pitchFamily="2" charset="-122"/>
                  </a:rPr>
                  <a:t>滥用公共权利</a:t>
                </a:r>
              </a:p>
            </p:txBody>
          </p:sp>
        </p:grpSp>
        <p:grpSp>
          <p:nvGrpSpPr>
            <p:cNvPr id="37895" name="组合 38"/>
            <p:cNvGrpSpPr>
              <a:grpSpLocks/>
            </p:cNvGrpSpPr>
            <p:nvPr/>
          </p:nvGrpSpPr>
          <p:grpSpPr bwMode="auto">
            <a:xfrm>
              <a:off x="-6091625" y="4889062"/>
              <a:ext cx="3664595" cy="542925"/>
              <a:chOff x="-6965819" y="1589764"/>
              <a:chExt cx="4099415" cy="624949"/>
            </a:xfrm>
          </p:grpSpPr>
          <p:sp>
            <p:nvSpPr>
              <p:cNvPr id="40" name="同侧圆角矩形 39"/>
              <p:cNvSpPr/>
              <p:nvPr/>
            </p:nvSpPr>
            <p:spPr>
              <a:xfrm rot="5400000">
                <a:off x="-5324329" y="-51392"/>
                <a:ext cx="624949" cy="3908268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同侧圆角矩形 4"/>
              <p:cNvSpPr/>
              <p:nvPr/>
            </p:nvSpPr>
            <p:spPr>
              <a:xfrm>
                <a:off x="-6820668" y="1599403"/>
                <a:ext cx="3954429" cy="5628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9060" tIns="49530" rIns="99060" bIns="49530" spcCol="1270" anchor="ctr"/>
              <a:lstStyle/>
              <a:p>
                <a:pPr marL="228600" lvl="1" indent="-228600" defTabSz="1066800" eaLnBrk="0" hangingPunct="0">
                  <a:lnSpc>
                    <a:spcPct val="90000"/>
                  </a:lnSpc>
                  <a:spcAft>
                    <a:spcPct val="15000"/>
                  </a:spcAft>
                  <a:buSzPct val="100000"/>
                  <a:buFont typeface="Times New Roman" pitchFamily="18" charset="0"/>
                  <a:buChar char="••"/>
                  <a:defRPr/>
                </a:pPr>
                <a:r>
                  <a:rPr lang="zh-CN" altLang="en-US" sz="2400" dirty="0">
                    <a:latin typeface="宋体" pitchFamily="2" charset="-122"/>
                    <a:ea typeface="宋体" pitchFamily="2" charset="-122"/>
                  </a:rPr>
                  <a:t>侵害公共利益</a:t>
                </a:r>
                <a:r>
                  <a:rPr lang="en-US" altLang="zh-CN" sz="2400" dirty="0">
                    <a:latin typeface="宋体" pitchFamily="2" charset="-122"/>
                    <a:ea typeface="宋体" pitchFamily="2" charset="-122"/>
                  </a:rPr>
                  <a:t>/</a:t>
                </a:r>
                <a:r>
                  <a:rPr lang="zh-CN" altLang="en-US" sz="2400" dirty="0">
                    <a:latin typeface="宋体" pitchFamily="2" charset="-122"/>
                    <a:ea typeface="宋体" pitchFamily="2" charset="-122"/>
                  </a:rPr>
                  <a:t>公民权利</a:t>
                </a:r>
              </a:p>
            </p:txBody>
          </p:sp>
        </p:grpSp>
        <p:graphicFrame>
          <p:nvGraphicFramePr>
            <p:cNvPr id="42" name="图示 41"/>
            <p:cNvGraphicFramePr/>
            <p:nvPr/>
          </p:nvGraphicFramePr>
          <p:xfrm>
            <a:off x="-8243640" y="1963736"/>
            <a:ext cx="6311930" cy="353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44" name="圆角矩形 43"/>
          <p:cNvSpPr/>
          <p:nvPr/>
        </p:nvSpPr>
        <p:spPr bwMode="auto">
          <a:xfrm>
            <a:off x="206375" y="2214563"/>
            <a:ext cx="641350" cy="3511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腐败行为构成要素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950" y="4297363"/>
            <a:ext cx="31559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istrator\桌面\PPT制作-廉政\图片2\2011060104130166_2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1516063"/>
            <a:ext cx="30210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393950" y="95250"/>
            <a:ext cx="520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中国转型期腐败的特点</a:t>
            </a:r>
          </a:p>
        </p:txBody>
      </p:sp>
      <p:sp>
        <p:nvSpPr>
          <p:cNvPr id="7" name="矩形 6"/>
          <p:cNvSpPr/>
          <p:nvPr/>
        </p:nvSpPr>
        <p:spPr>
          <a:xfrm>
            <a:off x="5060950" y="3562350"/>
            <a:ext cx="3471863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腐化堕落等行为</a:t>
            </a:r>
          </a:p>
        </p:txBody>
      </p:sp>
      <p:sp>
        <p:nvSpPr>
          <p:cNvPr id="8" name="矩形 7"/>
          <p:cNvSpPr/>
          <p:nvPr/>
        </p:nvSpPr>
        <p:spPr>
          <a:xfrm>
            <a:off x="1282700" y="984250"/>
            <a:ext cx="31496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经济类犯罪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16500" y="984250"/>
            <a:ext cx="34671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以权谋私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7950" y="3582988"/>
            <a:ext cx="3194050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公款奢侈性消费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 descr="C:\Documents and Settings\Administrator\桌面\PPT制作-廉政\图片2\m_sb102805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2700" y="4191000"/>
            <a:ext cx="3511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950" y="1695450"/>
            <a:ext cx="315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圆角矩形 17"/>
          <p:cNvSpPr/>
          <p:nvPr/>
        </p:nvSpPr>
        <p:spPr bwMode="auto">
          <a:xfrm>
            <a:off x="215900" y="1117600"/>
            <a:ext cx="641350" cy="457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消极腐败现象分类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1450" y="2024063"/>
          <a:ext cx="6089650" cy="4684717"/>
        </p:xfrm>
        <a:graphic>
          <a:graphicData uri="http://schemas.openxmlformats.org/drawingml/2006/table">
            <a:tbl>
              <a:tblPr/>
              <a:tblGrid>
                <a:gridCol w="1541463"/>
                <a:gridCol w="1271587"/>
                <a:gridCol w="841375"/>
                <a:gridCol w="815975"/>
                <a:gridCol w="16192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划分依据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A0B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具体分类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性质和数量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个体腐败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  群体腐败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层级分布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基层腐败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中层腐败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高层腐败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领域或部门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经济领域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政治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行政领域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社会领域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动   机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因公型腐败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徇私型腐败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逐利型腐败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制度性成因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传统型腐败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过渡型腐败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现代型腐败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得利情况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互惠型腐败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勒索型腐败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后   果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轻微腐败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一般腐败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腐败犯罪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社会宽容程度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白色腐败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灰色腐败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黑色腐败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393950" y="95250"/>
            <a:ext cx="520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中国转型期腐败的特点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171450" y="1339850"/>
            <a:ext cx="6089650" cy="5778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中国转型期腐败行为的八种分类</a:t>
            </a:r>
          </a:p>
        </p:txBody>
      </p:sp>
      <p:pic>
        <p:nvPicPr>
          <p:cNvPr id="6145" name="Picture 1" descr="C:\Documents and Settings\Administrator\桌面\PPT制作-廉政\图片2\j2_conew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9950" y="3073400"/>
            <a:ext cx="3282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图示 8"/>
          <p:cNvGraphicFramePr/>
          <p:nvPr/>
        </p:nvGraphicFramePr>
        <p:xfrm>
          <a:off x="6350000" y="1223755"/>
          <a:ext cx="2736850" cy="182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93950" y="95250"/>
            <a:ext cx="520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中国转型期腐败的特点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38100" y="952500"/>
          <a:ext cx="4578350" cy="28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图示 13"/>
          <p:cNvGraphicFramePr/>
          <p:nvPr/>
        </p:nvGraphicFramePr>
        <p:xfrm>
          <a:off x="571500" y="3663950"/>
          <a:ext cx="4667250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图示 20"/>
          <p:cNvGraphicFramePr/>
          <p:nvPr/>
        </p:nvGraphicFramePr>
        <p:xfrm>
          <a:off x="4749800" y="361950"/>
          <a:ext cx="4267200" cy="219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2" name="图示 21"/>
          <p:cNvGraphicFramePr/>
          <p:nvPr/>
        </p:nvGraphicFramePr>
        <p:xfrm>
          <a:off x="4749800" y="1498600"/>
          <a:ext cx="4311650" cy="219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0" name="图片 9" descr="12401307_11n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92725" y="3249613"/>
            <a:ext cx="34242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4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93950" y="95250"/>
            <a:ext cx="520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如何评价当前的反腐形势</a:t>
            </a:r>
          </a:p>
        </p:txBody>
      </p:sp>
      <p:sp>
        <p:nvSpPr>
          <p:cNvPr id="7" name="矩形 6"/>
          <p:cNvSpPr/>
          <p:nvPr/>
        </p:nvSpPr>
        <p:spPr>
          <a:xfrm>
            <a:off x="577850" y="1028700"/>
            <a:ext cx="77279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en-US" sz="2800" b="1" dirty="0"/>
              <a:t>1980</a:t>
            </a:r>
            <a:r>
              <a:rPr lang="en-US" altLang="zh-CN" sz="2800" b="1" dirty="0"/>
              <a:t>—</a:t>
            </a:r>
            <a:r>
              <a:rPr lang="en-US" sz="2800" b="1" dirty="0"/>
              <a:t>2011</a:t>
            </a:r>
            <a:r>
              <a:rPr lang="zh-CN" altLang="en-US" sz="2800" b="1" dirty="0"/>
              <a:t>年透明国际关于中国的清廉指数</a:t>
            </a:r>
            <a:endParaRPr lang="zh-CN" altLang="en-US" sz="2800" dirty="0"/>
          </a:p>
        </p:txBody>
      </p:sp>
      <p:graphicFrame>
        <p:nvGraphicFramePr>
          <p:cNvPr id="44136" name="Group 104"/>
          <p:cNvGraphicFramePr>
            <a:graphicFrameLocks noGrp="1"/>
          </p:cNvGraphicFramePr>
          <p:nvPr/>
        </p:nvGraphicFramePr>
        <p:xfrm>
          <a:off x="260350" y="1651000"/>
          <a:ext cx="3511550" cy="4618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4388"/>
                <a:gridCol w="812800"/>
                <a:gridCol w="814387"/>
                <a:gridCol w="106997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年度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得分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排名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国家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(</a:t>
                      </a: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地区）数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183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179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163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158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145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1997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1996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32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525" marR="9525" marT="9525" marB="0" anchor="ctr" anchorCtr="1" horzOverflow="overflow"/>
                </a:tc>
              </a:tr>
            </a:tbl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3860800" y="1546224"/>
          <a:ext cx="4840288" cy="339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5" name="Picture 5" descr="C:\Documents and Settings\Administrator\桌面\PPT制作-廉政\图片2\20101230034525478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200" y="4051300"/>
            <a:ext cx="41148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/>
          </p:cNvSpPr>
          <p:nvPr/>
        </p:nvSpPr>
        <p:spPr bwMode="auto">
          <a:xfrm>
            <a:off x="838200" y="6332538"/>
            <a:ext cx="6623050" cy="4302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41300" eaLnBrk="0" hangingPunct="0">
              <a:buSzPct val="100000"/>
              <a:buFont typeface="Times New Roman" pitchFamily="18" charset="0"/>
              <a:buNone/>
            </a:pPr>
            <a:r>
              <a:rPr lang="zh-CN" altLang="en-US" sz="22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腐败现象仍处于高发多发的相持期，形势仍很严峻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Administrator\桌面\PPT制作-廉政\图片2\5775090_085644569356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36"/>
          <a:stretch>
            <a:fillRect/>
          </a:stretch>
        </p:blipFill>
        <p:spPr bwMode="auto">
          <a:xfrm>
            <a:off x="5772150" y="3429000"/>
            <a:ext cx="39179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50700" y="1117600"/>
            <a:ext cx="4286250" cy="22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393950" y="95250"/>
            <a:ext cx="520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如何评价当前的反腐形势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0" y="2979738"/>
          <a:ext cx="520065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6235"/>
                <a:gridCol w="1704415"/>
              </a:tblGrid>
              <a:tr h="326745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信访举报</a:t>
                      </a:r>
                      <a:endParaRPr lang="zh-CN" altLang="en-US" sz="18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1345814</a:t>
                      </a:r>
                      <a:r>
                        <a:rPr lang="zh-CN" alt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件（次）</a:t>
                      </a:r>
                      <a:endParaRPr lang="en-US" altLang="zh-CN" sz="1600" b="1" dirty="0" smtClean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检举控告类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960461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件（次）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初步核实违纪线索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155008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件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立案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137859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件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064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结案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136679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件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6745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处分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142893</a:t>
                      </a:r>
                      <a:r>
                        <a:rPr lang="zh-CN" alt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给予党纪处分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118006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给予政纪处分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35934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939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其中处分县处级以上干部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4843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064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移送司法机关的县处级以上干部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777</a:t>
                      </a:r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6745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通过查办案件，为国家挽回经济损失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84.4</a:t>
                      </a:r>
                      <a:r>
                        <a:rPr lang="zh-CN" altLang="en-US" sz="1600" b="1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亿元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0" y="1020763"/>
            <a:ext cx="5224463" cy="1955800"/>
            <a:chOff x="215900" y="984250"/>
            <a:chExt cx="5313600" cy="2000250"/>
          </a:xfrm>
        </p:grpSpPr>
        <p:sp>
          <p:nvSpPr>
            <p:cNvPr id="46125" name="矩形 3"/>
            <p:cNvSpPr>
              <a:spLocks noChangeArrowheads="1"/>
            </p:cNvSpPr>
            <p:nvPr/>
          </p:nvSpPr>
          <p:spPr bwMode="auto">
            <a:xfrm>
              <a:off x="215900" y="984250"/>
              <a:ext cx="5313600" cy="4092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2000" b="1">
                  <a:solidFill>
                    <a:schemeClr val="bg1"/>
                  </a:solidFill>
                </a:rPr>
                <a:t>2011</a:t>
              </a:r>
              <a:r>
                <a:rPr lang="zh-CN" altLang="en-US" sz="2000" b="1">
                  <a:solidFill>
                    <a:schemeClr val="bg1"/>
                  </a:solidFill>
                </a:rPr>
                <a:t>年纪检监察机关查办案件工作情况</a:t>
              </a:r>
            </a:p>
          </p:txBody>
        </p:sp>
        <p:sp>
          <p:nvSpPr>
            <p:cNvPr id="46126" name="TextBox 14"/>
            <p:cNvSpPr txBox="1">
              <a:spLocks noChangeArrowheads="1"/>
            </p:cNvSpPr>
            <p:nvPr/>
          </p:nvSpPr>
          <p:spPr bwMode="auto">
            <a:xfrm>
              <a:off x="260350" y="1739900"/>
              <a:ext cx="1200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b="1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全国</a:t>
              </a:r>
            </a:p>
          </p:txBody>
        </p:sp>
        <p:sp>
          <p:nvSpPr>
            <p:cNvPr id="46127" name="矩形 15"/>
            <p:cNvSpPr>
              <a:spLocks noChangeArrowheads="1"/>
            </p:cNvSpPr>
            <p:nvPr/>
          </p:nvSpPr>
          <p:spPr bwMode="auto">
            <a:xfrm>
              <a:off x="215900" y="1339850"/>
              <a:ext cx="5303198" cy="16446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1800" b="1"/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 rot="-710609">
            <a:off x="5416550" y="1820863"/>
            <a:ext cx="32273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Wingdings" pitchFamily="2" charset="2"/>
              <a:buChar char="u"/>
            </a:pPr>
            <a:r>
              <a:rPr lang="zh-CN" altLang="en-US" sz="24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成效明显和问题突出并存</a:t>
            </a:r>
            <a:endParaRPr lang="en-US" altLang="zh-CN" sz="240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buSzPct val="100000"/>
              <a:buFont typeface="Wingdings" pitchFamily="2" charset="2"/>
              <a:buChar char="u"/>
            </a:pPr>
            <a:r>
              <a:rPr lang="zh-CN" altLang="en-US" sz="24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防治力度加大和腐败现象易发多发并存</a:t>
            </a:r>
            <a:endParaRPr lang="en-US" altLang="zh-CN" sz="240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buSzPct val="100000"/>
              <a:buFont typeface="Wingdings" pitchFamily="2" charset="2"/>
              <a:buChar char="u"/>
            </a:pPr>
            <a:r>
              <a:rPr lang="zh-CN" altLang="en-US" sz="24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群众对反腐败期望值不断上升和腐败现象短期内难以根治并存</a:t>
            </a:r>
            <a:endParaRPr lang="en-US" altLang="zh-CN" sz="240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94350" y="984250"/>
            <a:ext cx="33274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1800" b="1" dirty="0"/>
              <a:t>中央纪委秘书长、新闻发言人崔少鹏评价反腐形势</a:t>
            </a:r>
            <a:r>
              <a:rPr lang="zh-CN" altLang="en-US" sz="1800" dirty="0"/>
              <a:t>：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8350" y="95250"/>
            <a:ext cx="6489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从新制度主义角度下的腐败成因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50" y="1117600"/>
            <a:ext cx="40005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新制度主义的分析框架</a:t>
            </a:r>
            <a:endParaRPr lang="en-US" altLang="zh-CN" sz="2800" b="1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16505" y="1651000"/>
          <a:ext cx="4277695" cy="303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341530" y="5184195"/>
            <a:ext cx="395605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制度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通过影响人们行动方案的成本和收益计算，而影响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个人选择       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9800" y="5499100"/>
            <a:ext cx="43942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中国的腐败不是偶然现象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3500" y="3206750"/>
            <a:ext cx="120898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腐败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4305300" y="1250950"/>
            <a:ext cx="2133600" cy="6223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公职人员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4327525" y="3162300"/>
            <a:ext cx="2000250" cy="6223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理性选择</a:t>
            </a:r>
          </a:p>
        </p:txBody>
      </p:sp>
      <p:sp>
        <p:nvSpPr>
          <p:cNvPr id="13" name="下箭头 12"/>
          <p:cNvSpPr/>
          <p:nvPr/>
        </p:nvSpPr>
        <p:spPr bwMode="auto">
          <a:xfrm>
            <a:off x="5283200" y="1962150"/>
            <a:ext cx="133350" cy="1066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16550" y="2143125"/>
            <a:ext cx="142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/>
              <a:t>成本和</a:t>
            </a:r>
            <a:endParaRPr lang="en-US" altLang="zh-CN" sz="2000" b="1"/>
          </a:p>
          <a:p>
            <a:pPr algn="ctr"/>
            <a:r>
              <a:rPr lang="zh-CN" altLang="en-US" sz="2000" b="1"/>
              <a:t>收益计算</a:t>
            </a:r>
          </a:p>
        </p:txBody>
      </p:sp>
      <p:sp>
        <p:nvSpPr>
          <p:cNvPr id="17" name="椭圆 16"/>
          <p:cNvSpPr/>
          <p:nvPr/>
        </p:nvSpPr>
        <p:spPr bwMode="auto">
          <a:xfrm>
            <a:off x="7372350" y="2139950"/>
            <a:ext cx="1644650" cy="622300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制度</a:t>
            </a:r>
          </a:p>
        </p:txBody>
      </p:sp>
      <p:sp>
        <p:nvSpPr>
          <p:cNvPr id="18" name="左箭头 17"/>
          <p:cNvSpPr/>
          <p:nvPr/>
        </p:nvSpPr>
        <p:spPr bwMode="auto">
          <a:xfrm>
            <a:off x="6705600" y="2362200"/>
            <a:ext cx="488950" cy="177800"/>
          </a:xfrm>
          <a:prstGeom prst="lef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>
            <a:spLocks noChangeArrowheads="1"/>
          </p:cNvSpPr>
          <p:nvPr/>
        </p:nvSpPr>
        <p:spPr bwMode="auto">
          <a:xfrm>
            <a:off x="6394450" y="3384550"/>
            <a:ext cx="933450" cy="22225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1800" b="1"/>
          </a:p>
        </p:txBody>
      </p:sp>
      <p:sp>
        <p:nvSpPr>
          <p:cNvPr id="20" name="左大括号 19"/>
          <p:cNvSpPr>
            <a:spLocks/>
          </p:cNvSpPr>
          <p:nvPr/>
        </p:nvSpPr>
        <p:spPr bwMode="auto">
          <a:xfrm rot="-5400000">
            <a:off x="6527800" y="1828800"/>
            <a:ext cx="488950" cy="4311650"/>
          </a:xfrm>
          <a:prstGeom prst="leftBrace">
            <a:avLst>
              <a:gd name="adj1" fmla="val 5119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1800" b="1"/>
          </a:p>
        </p:txBody>
      </p:sp>
      <p:sp>
        <p:nvSpPr>
          <p:cNvPr id="21" name="下箭头 20"/>
          <p:cNvSpPr/>
          <p:nvPr/>
        </p:nvSpPr>
        <p:spPr bwMode="auto">
          <a:xfrm>
            <a:off x="6327775" y="4329113"/>
            <a:ext cx="868363" cy="9112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94050" y="95250"/>
            <a:ext cx="422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激励机制上的缺陷</a:t>
            </a:r>
          </a:p>
        </p:txBody>
      </p:sp>
      <p:graphicFrame>
        <p:nvGraphicFramePr>
          <p:cNvPr id="10" name="图示 9"/>
          <p:cNvGraphicFramePr/>
          <p:nvPr/>
        </p:nvGraphicFramePr>
        <p:xfrm>
          <a:off x="117614" y="2673350"/>
          <a:ext cx="3476486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5416550" y="2628899"/>
          <a:ext cx="3956050" cy="282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圆角矩形 13"/>
          <p:cNvSpPr/>
          <p:nvPr/>
        </p:nvSpPr>
        <p:spPr bwMode="auto">
          <a:xfrm>
            <a:off x="30575" y="1073150"/>
            <a:ext cx="3430175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公职人员工资性收入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明显偏低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 algn="ctr">
              <a:defRPr/>
            </a:pP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401870" y="953725"/>
            <a:ext cx="3289300" cy="9334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地区差距、部门差距有扩大趋势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6543866" y="1268760"/>
            <a:ext cx="2600134" cy="1011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单位内部分配仍按</a:t>
            </a:r>
            <a:r>
              <a:rPr lang="zh-CN" altLang="en-US" sz="24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平均主义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7" name="组合 5"/>
          <p:cNvGrpSpPr>
            <a:grpSpLocks/>
          </p:cNvGrpSpPr>
          <p:nvPr/>
        </p:nvGrpSpPr>
        <p:grpSpPr bwMode="auto">
          <a:xfrm>
            <a:off x="3505200" y="3384550"/>
            <a:ext cx="3067050" cy="3235325"/>
            <a:chOff x="-6350" y="1863260"/>
            <a:chExt cx="3905250" cy="4000965"/>
          </a:xfrm>
        </p:grpSpPr>
        <p:sp>
          <p:nvSpPr>
            <p:cNvPr id="52238" name="椭圆形标注 4"/>
            <p:cNvSpPr>
              <a:spLocks noChangeArrowheads="1"/>
            </p:cNvSpPr>
            <p:nvPr/>
          </p:nvSpPr>
          <p:spPr bwMode="auto">
            <a:xfrm>
              <a:off x="215899" y="1863260"/>
              <a:ext cx="2910145" cy="943439"/>
            </a:xfrm>
            <a:prstGeom prst="wedgeEllipseCallout">
              <a:avLst>
                <a:gd name="adj1" fmla="val 36537"/>
                <a:gd name="adj2" fmla="val 7244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500" b="1">
                  <a:solidFill>
                    <a:srgbClr val="C00000"/>
                  </a:solidFill>
                </a:rPr>
                <a:t>都是公务员，差别咋就这么大！</a:t>
              </a:r>
            </a:p>
          </p:txBody>
        </p:sp>
        <p:pic>
          <p:nvPicPr>
            <p:cNvPr id="52239" name="Picture 2" descr="C:\Documents and Settings\Administrator\桌面\PPT制作-廉政\4769576964682789654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350" y="2940050"/>
              <a:ext cx="3905250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1C1C1C"/>
      </a:dk1>
      <a:lt1>
        <a:srgbClr val="FFFFFF"/>
      </a:lt1>
      <a:dk2>
        <a:srgbClr val="292929"/>
      </a:dk2>
      <a:lt2>
        <a:srgbClr val="DDDDDD"/>
      </a:lt2>
      <a:accent1>
        <a:srgbClr val="20A0BA"/>
      </a:accent1>
      <a:accent2>
        <a:srgbClr val="20296A"/>
      </a:accent2>
      <a:accent3>
        <a:srgbClr val="FFFFFF"/>
      </a:accent3>
      <a:accent4>
        <a:srgbClr val="161616"/>
      </a:accent4>
      <a:accent5>
        <a:srgbClr val="ABCDD9"/>
      </a:accent5>
      <a:accent6>
        <a:srgbClr val="1C245F"/>
      </a:accent6>
      <a:hlink>
        <a:srgbClr val="DFC75F"/>
      </a:hlink>
      <a:folHlink>
        <a:srgbClr val="A0D35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CAC620"/>
        </a:accent1>
        <a:accent2>
          <a:srgbClr val="528028"/>
        </a:accent2>
        <a:accent3>
          <a:srgbClr val="FFFFFF"/>
        </a:accent3>
        <a:accent4>
          <a:srgbClr val="161616"/>
        </a:accent4>
        <a:accent5>
          <a:srgbClr val="E1DFAB"/>
        </a:accent5>
        <a:accent6>
          <a:srgbClr val="497323"/>
        </a:accent6>
        <a:hlink>
          <a:srgbClr val="83BFDD"/>
        </a:hlink>
        <a:folHlink>
          <a:srgbClr val="FF87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20A0BA"/>
        </a:accent1>
        <a:accent2>
          <a:srgbClr val="20296A"/>
        </a:accent2>
        <a:accent3>
          <a:srgbClr val="FFFFFF"/>
        </a:accent3>
        <a:accent4>
          <a:srgbClr val="161616"/>
        </a:accent4>
        <a:accent5>
          <a:srgbClr val="ABCDD9"/>
        </a:accent5>
        <a:accent6>
          <a:srgbClr val="1C245F"/>
        </a:accent6>
        <a:hlink>
          <a:srgbClr val="DFC75F"/>
        </a:hlink>
        <a:folHlink>
          <a:srgbClr val="A0D3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14C2BE"/>
        </a:accent1>
        <a:accent2>
          <a:srgbClr val="247238"/>
        </a:accent2>
        <a:accent3>
          <a:srgbClr val="FFFFFF"/>
        </a:accent3>
        <a:accent4>
          <a:srgbClr val="161616"/>
        </a:accent4>
        <a:accent5>
          <a:srgbClr val="AADDDB"/>
        </a:accent5>
        <a:accent6>
          <a:srgbClr val="206732"/>
        </a:accent6>
        <a:hlink>
          <a:srgbClr val="C9A41D"/>
        </a:hlink>
        <a:folHlink>
          <a:srgbClr val="0F7F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​​">
      <a:majorFont>
        <a:latin typeface="Arial"/>
        <a:ea typeface="方正宋体"/>
        <a:cs typeface="方正宋体"/>
      </a:majorFont>
      <a:minorFont>
        <a:latin typeface="Arial"/>
        <a:ea typeface="方正宋体"/>
        <a:cs typeface="方正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14352</TotalTime>
  <Pages>0</Pages>
  <Words>664</Words>
  <Characters>0</Characters>
  <Application>Microsoft Office PowerPoint</Application>
  <DocSecurity>0</DocSecurity>
  <PresentationFormat>全屏显示(4:3)</PresentationFormat>
  <Lines>0</Lines>
  <Paragraphs>229</Paragraphs>
  <Slides>11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1_Default Design</vt:lpstr>
      <vt:lpstr>Office 主题​​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562</cp:revision>
  <dcterms:modified xsi:type="dcterms:W3CDTF">2012-10-23T08:40:36Z</dcterms:modified>
</cp:coreProperties>
</file>