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18" r:id="rId3"/>
    <p:sldId id="359" r:id="rId4"/>
    <p:sldId id="349" r:id="rId5"/>
    <p:sldId id="350" r:id="rId6"/>
    <p:sldId id="376" r:id="rId7"/>
    <p:sldId id="377" r:id="rId8"/>
    <p:sldId id="351" r:id="rId9"/>
    <p:sldId id="357" r:id="rId10"/>
    <p:sldId id="28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D99694"/>
    <a:srgbClr val="8CAB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2579" autoAdjust="0"/>
  </p:normalViewPr>
  <p:slideViewPr>
    <p:cSldViewPr>
      <p:cViewPr>
        <p:scale>
          <a:sx n="40" d="100"/>
          <a:sy n="40" d="100"/>
        </p:scale>
        <p:origin x="-2659" y="-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Desktop\&#26032;&#24314;%20Microsoft%20Office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032;&#24314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plotArea>
      <c:layout>
        <c:manualLayout>
          <c:layoutTarget val="inner"/>
          <c:xMode val="edge"/>
          <c:yMode val="edge"/>
          <c:x val="3.0855180255246941E-2"/>
          <c:y val="8.1296332370984728E-2"/>
          <c:w val="0.69548566175329851"/>
          <c:h val="0.66207426374361111"/>
        </c:manualLayout>
      </c:layout>
      <c:bar3DChart>
        <c:barDir val="col"/>
        <c:grouping val="stacked"/>
        <c:ser>
          <c:idx val="0"/>
          <c:order val="0"/>
          <c:tx>
            <c:strRef>
              <c:f>Sheet1!$A$27</c:f>
              <c:strCache>
                <c:ptCount val="1"/>
                <c:pt idx="0">
                  <c:v>农村居民家庭收入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elete val="1"/>
          </c:dLbls>
          <c:cat>
            <c:strRef>
              <c:f>Sheet1!$B$26:$E$26</c:f>
              <c:strCache>
                <c:ptCount val="4"/>
                <c:pt idx="0">
                  <c:v>改革开放初期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城镇居民家庭收入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-8.3333333333333398E-2"/>
                  <c:y val="-1.0482180293501137E-2"/>
                </c:manualLayout>
              </c:layout>
              <c:showVal val="1"/>
            </c:dLbl>
            <c:dLbl>
              <c:idx val="1"/>
              <c:layout>
                <c:manualLayout>
                  <c:x val="-7.7777777777777793E-2"/>
                  <c:y val="-0.11530398322851169"/>
                </c:manualLayout>
              </c:layout>
              <c:showVal val="1"/>
            </c:dLbl>
            <c:dLbl>
              <c:idx val="2"/>
              <c:layout>
                <c:manualLayout>
                  <c:x val="-7.2222222222222424E-2"/>
                  <c:y val="-6.6387141858840315E-2"/>
                </c:manualLayout>
              </c:layout>
              <c:showVal val="1"/>
            </c:dLbl>
            <c:dLbl>
              <c:idx val="3"/>
              <c:layout>
                <c:manualLayout>
                  <c:x val="-6.9444444444444503E-2"/>
                  <c:y val="-1.747030048916842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Sheet1!$B$26:$E$26</c:f>
              <c:strCache>
                <c:ptCount val="4"/>
                <c:pt idx="0">
                  <c:v>改革开放初期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</c:strCache>
            </c:strRef>
          </c:cat>
          <c:val>
            <c:numRef>
              <c:f>Sheet1!$B$28:$E$28</c:f>
              <c:numCache>
                <c:formatCode>General</c:formatCode>
                <c:ptCount val="4"/>
                <c:pt idx="0">
                  <c:v>2.1</c:v>
                </c:pt>
                <c:pt idx="1">
                  <c:v>3.3299999999999987</c:v>
                </c:pt>
                <c:pt idx="2">
                  <c:v>3.23</c:v>
                </c:pt>
                <c:pt idx="3">
                  <c:v>3.13</c:v>
                </c:pt>
              </c:numCache>
            </c:numRef>
          </c:val>
        </c:ser>
        <c:dLbls>
          <c:showVal val="1"/>
        </c:dLbls>
        <c:gapWidth val="175"/>
        <c:gapDepth val="0"/>
        <c:shape val="cylinder"/>
        <c:axId val="180860800"/>
        <c:axId val="181014912"/>
        <c:axId val="0"/>
      </c:bar3DChart>
      <c:catAx>
        <c:axId val="180860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181014912"/>
        <c:crosses val="autoZero"/>
        <c:auto val="1"/>
        <c:lblAlgn val="ctr"/>
        <c:lblOffset val="100"/>
      </c:catAx>
      <c:valAx>
        <c:axId val="181014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086080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70050725094609112"/>
          <c:y val="0.16539334290101709"/>
          <c:w val="0.29790383651065838"/>
          <c:h val="0.33605547915085809"/>
        </c:manualLayout>
      </c:layout>
      <c:txPr>
        <a:bodyPr/>
        <a:lstStyle/>
        <a:p>
          <a:pPr>
            <a:defRPr sz="2000"/>
          </a:pPr>
          <a:endParaRPr lang="zh-CN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6"/>
  <c:chart>
    <c:title>
      <c:tx>
        <c:rich>
          <a:bodyPr/>
          <a:lstStyle/>
          <a:p>
            <a:pPr>
              <a:defRPr sz="216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行业数目</a:t>
            </a:r>
          </a:p>
        </c:rich>
      </c:tx>
      <c:layout/>
      <c:spPr>
        <a:noFill/>
        <a:ln w="25414">
          <a:noFill/>
        </a:ln>
      </c:spPr>
    </c:title>
    <c:plotArea>
      <c:layout>
        <c:manualLayout>
          <c:layoutTarget val="inner"/>
          <c:xMode val="edge"/>
          <c:yMode val="edge"/>
          <c:x val="0.25314356411217909"/>
          <c:y val="0.12867266064117486"/>
          <c:w val="0.49567120058615721"/>
          <c:h val="0.71017994073772317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行业数目</c:v>
                </c:pt>
              </c:strCache>
            </c:strRef>
          </c:tx>
          <c:spPr>
            <a:solidFill>
              <a:srgbClr val="F79646"/>
            </a:solidFill>
            <a:ln w="3177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 w="3177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00B0F0"/>
              </a:solidFill>
              <a:ln w="3177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177">
                <a:solidFill>
                  <a:srgbClr val="FF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txPr>
              <a:bodyPr/>
              <a:lstStyle/>
              <a:p>
                <a:pPr>
                  <a:defRPr sz="2400">
                    <a:latin typeface="+mn-ea"/>
                    <a:ea typeface="+mn-ea"/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超过平均工资</c:v>
                </c:pt>
                <c:pt idx="1">
                  <c:v>不足平均工资</c:v>
                </c:pt>
                <c:pt idx="2">
                  <c:v>约等于平均工资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14">
          <a:noFill/>
        </a:ln>
      </c:spPr>
    </c:plotArea>
    <c:legend>
      <c:legendPos val="t"/>
      <c:layout>
        <c:manualLayout>
          <c:xMode val="edge"/>
          <c:yMode val="edge"/>
          <c:x val="1.0730180189070241E-2"/>
          <c:y val="0.8231909331765157"/>
          <c:w val="0.98926981981092843"/>
          <c:h val="0.17680906682348591"/>
        </c:manualLayout>
      </c:layout>
      <c:spPr>
        <a:noFill/>
        <a:ln w="25414">
          <a:noFill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+mn-ea"/>
              <a:ea typeface="+mn-ea"/>
              <a:cs typeface="Calibri"/>
            </a:defRPr>
          </a:pPr>
          <a:endParaRPr lang="zh-CN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plotArea>
      <c:layout>
        <c:manualLayout>
          <c:layoutTarget val="inner"/>
          <c:xMode val="edge"/>
          <c:yMode val="edge"/>
          <c:x val="0.10235570643805462"/>
          <c:y val="7.7525325360649142E-2"/>
          <c:w val="0.82810556902694277"/>
          <c:h val="0.50532832891864543"/>
        </c:manualLayout>
      </c:layout>
      <c:areaChart>
        <c:grouping val="stacked"/>
        <c:ser>
          <c:idx val="2"/>
          <c:order val="2"/>
          <c:tx>
            <c:strRef>
              <c:f>Sheet1!$E$107</c:f>
              <c:strCache>
                <c:ptCount val="1"/>
                <c:pt idx="0">
                  <c:v>5年平均增长</c:v>
                </c:pt>
              </c:strCache>
            </c:strRef>
          </c:tx>
          <c:spPr>
            <a:ln w="66675">
              <a:noFill/>
            </a:ln>
          </c:spPr>
          <c:cat>
            <c:strRef>
              <c:f>Sheet1!$B$108:$B$118</c:f>
              <c:strCache>
                <c:ptCount val="11"/>
                <c:pt idx="0">
                  <c:v>采矿业</c:v>
                </c:pt>
                <c:pt idx="1">
                  <c:v>制造业</c:v>
                </c:pt>
                <c:pt idx="2">
                  <c:v>建筑业</c:v>
                </c:pt>
                <c:pt idx="3">
                  <c:v>信息传输、计算机服务和软件业</c:v>
                </c:pt>
                <c:pt idx="4">
                  <c:v>批发和零售业</c:v>
                </c:pt>
                <c:pt idx="5">
                  <c:v>住宿和餐饮业</c:v>
                </c:pt>
                <c:pt idx="6">
                  <c:v>金融业</c:v>
                </c:pt>
                <c:pt idx="7">
                  <c:v>房地产业</c:v>
                </c:pt>
                <c:pt idx="8">
                  <c:v>科学研究、技术服务和地质勘查业</c:v>
                </c:pt>
                <c:pt idx="9">
                  <c:v>教育</c:v>
                </c:pt>
                <c:pt idx="10">
                  <c:v>卫生、社会保障和社会福利业</c:v>
                </c:pt>
              </c:strCache>
            </c:strRef>
          </c:cat>
          <c:val>
            <c:numRef>
              <c:f>Sheet1!$E$108:$E$118</c:f>
              <c:numCache>
                <c:formatCode>0.00%</c:formatCode>
                <c:ptCount val="11"/>
                <c:pt idx="0">
                  <c:v>0.16700000000000001</c:v>
                </c:pt>
                <c:pt idx="1">
                  <c:v>0.14200000000000004</c:v>
                </c:pt>
                <c:pt idx="2">
                  <c:v>0.14300000000000004</c:v>
                </c:pt>
                <c:pt idx="3">
                  <c:v>0.10700000000000012</c:v>
                </c:pt>
                <c:pt idx="4">
                  <c:v>0.17100000000000001</c:v>
                </c:pt>
                <c:pt idx="5" formatCode="0%">
                  <c:v>0.11</c:v>
                </c:pt>
                <c:pt idx="6">
                  <c:v>0.191</c:v>
                </c:pt>
                <c:pt idx="7">
                  <c:v>0.12100000000000002</c:v>
                </c:pt>
                <c:pt idx="8">
                  <c:v>0.15700000000000028</c:v>
                </c:pt>
                <c:pt idx="9">
                  <c:v>0.16400000000000001</c:v>
                </c:pt>
                <c:pt idx="10">
                  <c:v>0.14100000000000001</c:v>
                </c:pt>
              </c:numCache>
            </c:numRef>
          </c:val>
        </c:ser>
        <c:axId val="196525056"/>
        <c:axId val="196522752"/>
      </c:areaChart>
      <c:barChart>
        <c:barDir val="col"/>
        <c:grouping val="clustered"/>
        <c:ser>
          <c:idx val="0"/>
          <c:order val="0"/>
          <c:tx>
            <c:strRef>
              <c:f>Sheet1!$C$107</c:f>
              <c:strCache>
                <c:ptCount val="1"/>
                <c:pt idx="0">
                  <c:v>2010年</c:v>
                </c:pt>
              </c:strCache>
            </c:strRef>
          </c:tx>
          <c:cat>
            <c:strRef>
              <c:f>Sheet1!$B$108:$B$118</c:f>
              <c:strCache>
                <c:ptCount val="11"/>
                <c:pt idx="0">
                  <c:v>采矿业</c:v>
                </c:pt>
                <c:pt idx="1">
                  <c:v>制造业</c:v>
                </c:pt>
                <c:pt idx="2">
                  <c:v>建筑业</c:v>
                </c:pt>
                <c:pt idx="3">
                  <c:v>信息传输、计算机服务和软件业</c:v>
                </c:pt>
                <c:pt idx="4">
                  <c:v>批发和零售业</c:v>
                </c:pt>
                <c:pt idx="5">
                  <c:v>住宿和餐饮业</c:v>
                </c:pt>
                <c:pt idx="6">
                  <c:v>金融业</c:v>
                </c:pt>
                <c:pt idx="7">
                  <c:v>房地产业</c:v>
                </c:pt>
                <c:pt idx="8">
                  <c:v>科学研究、技术服务和地质勘查业</c:v>
                </c:pt>
                <c:pt idx="9">
                  <c:v>教育</c:v>
                </c:pt>
                <c:pt idx="10">
                  <c:v>卫生、社会保障和社会福利业</c:v>
                </c:pt>
              </c:strCache>
            </c:strRef>
          </c:cat>
          <c:val>
            <c:numRef>
              <c:f>Sheet1!$C$108:$C$118</c:f>
              <c:numCache>
                <c:formatCode>General</c:formatCode>
                <c:ptCount val="11"/>
                <c:pt idx="0">
                  <c:v>44196</c:v>
                </c:pt>
                <c:pt idx="1">
                  <c:v>30916</c:v>
                </c:pt>
                <c:pt idx="2">
                  <c:v>27529</c:v>
                </c:pt>
                <c:pt idx="3">
                  <c:v>64436</c:v>
                </c:pt>
                <c:pt idx="4">
                  <c:v>33635</c:v>
                </c:pt>
                <c:pt idx="5">
                  <c:v>23382</c:v>
                </c:pt>
                <c:pt idx="6">
                  <c:v>70146</c:v>
                </c:pt>
                <c:pt idx="7">
                  <c:v>35870</c:v>
                </c:pt>
                <c:pt idx="8">
                  <c:v>56376</c:v>
                </c:pt>
                <c:pt idx="9">
                  <c:v>38968</c:v>
                </c:pt>
                <c:pt idx="10">
                  <c:v>40232</c:v>
                </c:pt>
              </c:numCache>
            </c:numRef>
          </c:val>
        </c:ser>
        <c:ser>
          <c:idx val="1"/>
          <c:order val="1"/>
          <c:tx>
            <c:strRef>
              <c:f>Sheet1!$D$107</c:f>
              <c:strCache>
                <c:ptCount val="1"/>
                <c:pt idx="0">
                  <c:v>2005年</c:v>
                </c:pt>
              </c:strCache>
            </c:strRef>
          </c:tx>
          <c:cat>
            <c:strRef>
              <c:f>Sheet1!$B$108:$B$118</c:f>
              <c:strCache>
                <c:ptCount val="11"/>
                <c:pt idx="0">
                  <c:v>采矿业</c:v>
                </c:pt>
                <c:pt idx="1">
                  <c:v>制造业</c:v>
                </c:pt>
                <c:pt idx="2">
                  <c:v>建筑业</c:v>
                </c:pt>
                <c:pt idx="3">
                  <c:v>信息传输、计算机服务和软件业</c:v>
                </c:pt>
                <c:pt idx="4">
                  <c:v>批发和零售业</c:v>
                </c:pt>
                <c:pt idx="5">
                  <c:v>住宿和餐饮业</c:v>
                </c:pt>
                <c:pt idx="6">
                  <c:v>金融业</c:v>
                </c:pt>
                <c:pt idx="7">
                  <c:v>房地产业</c:v>
                </c:pt>
                <c:pt idx="8">
                  <c:v>科学研究、技术服务和地质勘查业</c:v>
                </c:pt>
                <c:pt idx="9">
                  <c:v>教育</c:v>
                </c:pt>
                <c:pt idx="10">
                  <c:v>卫生、社会保障和社会福利业</c:v>
                </c:pt>
              </c:strCache>
            </c:strRef>
          </c:cat>
          <c:val>
            <c:numRef>
              <c:f>Sheet1!$D$108:$D$118</c:f>
              <c:numCache>
                <c:formatCode>General</c:formatCode>
                <c:ptCount val="11"/>
                <c:pt idx="0">
                  <c:v>20449</c:v>
                </c:pt>
                <c:pt idx="1">
                  <c:v>15934</c:v>
                </c:pt>
                <c:pt idx="2">
                  <c:v>14112</c:v>
                </c:pt>
                <c:pt idx="3">
                  <c:v>38799</c:v>
                </c:pt>
                <c:pt idx="4">
                  <c:v>15256</c:v>
                </c:pt>
                <c:pt idx="5">
                  <c:v>13876</c:v>
                </c:pt>
                <c:pt idx="6">
                  <c:v>29229</c:v>
                </c:pt>
                <c:pt idx="7">
                  <c:v>20253</c:v>
                </c:pt>
                <c:pt idx="8">
                  <c:v>27155</c:v>
                </c:pt>
                <c:pt idx="9">
                  <c:v>18259</c:v>
                </c:pt>
                <c:pt idx="10">
                  <c:v>20808</c:v>
                </c:pt>
              </c:numCache>
            </c:numRef>
          </c:val>
        </c:ser>
        <c:gapWidth val="75"/>
        <c:axId val="196457216"/>
        <c:axId val="196459520"/>
      </c:barChart>
      <c:catAx>
        <c:axId val="19645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96459520"/>
        <c:crosses val="autoZero"/>
        <c:auto val="1"/>
        <c:lblAlgn val="ctr"/>
        <c:lblOffset val="100"/>
      </c:catAx>
      <c:valAx>
        <c:axId val="1964595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96457216"/>
        <c:crosses val="autoZero"/>
        <c:crossBetween val="between"/>
        <c:majorUnit val="20000"/>
      </c:valAx>
      <c:valAx>
        <c:axId val="196522752"/>
        <c:scaling>
          <c:orientation val="minMax"/>
        </c:scaling>
        <c:axPos val="r"/>
        <c:numFmt formatCode="0%" sourceLinked="0"/>
        <c:tickLblPos val="nextTo"/>
        <c:spPr>
          <a:ln w="0"/>
        </c:spPr>
        <c:txPr>
          <a:bodyPr/>
          <a:lstStyle/>
          <a:p>
            <a:pPr>
              <a:defRPr sz="1600"/>
            </a:pPr>
            <a:endParaRPr lang="zh-CN"/>
          </a:p>
        </c:txPr>
        <c:crossAx val="196525056"/>
        <c:crosses val="max"/>
        <c:crossBetween val="between"/>
      </c:valAx>
      <c:catAx>
        <c:axId val="196525056"/>
        <c:scaling>
          <c:orientation val="minMax"/>
        </c:scaling>
        <c:delete val="1"/>
        <c:axPos val="b"/>
        <c:numFmt formatCode="General" sourceLinked="1"/>
        <c:tickLblPos val="none"/>
        <c:crossAx val="19652275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9266861991608462"/>
          <c:y val="2.0492886632103011E-2"/>
          <c:w val="0.46014034327205738"/>
          <c:h val="5.3056157877482753E-2"/>
        </c:manualLayout>
      </c:layout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zero"/>
  </c:chart>
  <c:spPr>
    <a:noFill/>
    <a:ln>
      <a:noFill/>
    </a:ln>
  </c:spPr>
  <c:externalData r:id="rId1"/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E036E-0562-48B9-B861-8F4859F0D532}" type="doc">
      <dgm:prSet loTypeId="urn:microsoft.com/office/officeart/2005/8/layout/arrow2" loCatId="process" qsTypeId="urn:microsoft.com/office/officeart/2005/8/quickstyle/3d4" qsCatId="3D" csTypeId="urn:microsoft.com/office/officeart/2005/8/colors/colorful5" csCatId="colorful" phldr="1"/>
      <dgm:spPr/>
    </dgm:pt>
    <dgm:pt modelId="{54A55695-6F99-47BA-B596-82C197778AA0}">
      <dgm:prSet phldrT="[文本]" custT="1"/>
      <dgm:spPr/>
      <dgm:t>
        <a:bodyPr/>
        <a:lstStyle/>
        <a:p>
          <a:r>
            <a:rPr lang="zh-CN" altLang="en-US" sz="2800" b="1" dirty="0" smtClean="0"/>
            <a:t>提高居民收入在国民收入分配中的比重</a:t>
          </a:r>
          <a:endParaRPr lang="zh-CN" altLang="en-US" sz="2800" b="1" dirty="0"/>
        </a:p>
      </dgm:t>
    </dgm:pt>
    <dgm:pt modelId="{4BDACAE0-FDB9-4D02-B0C1-9EE982BE561B}" type="parTrans" cxnId="{CBEA771D-AA37-4C2E-B8DC-8ECC42067BAC}">
      <dgm:prSet/>
      <dgm:spPr/>
      <dgm:t>
        <a:bodyPr/>
        <a:lstStyle/>
        <a:p>
          <a:endParaRPr lang="zh-CN" altLang="en-US"/>
        </a:p>
      </dgm:t>
    </dgm:pt>
    <dgm:pt modelId="{85BCBE34-D52E-4DD7-9BF5-860510A972B3}" type="sibTrans" cxnId="{CBEA771D-AA37-4C2E-B8DC-8ECC42067BAC}">
      <dgm:prSet/>
      <dgm:spPr/>
      <dgm:t>
        <a:bodyPr/>
        <a:lstStyle/>
        <a:p>
          <a:endParaRPr lang="zh-CN" altLang="en-US"/>
        </a:p>
      </dgm:t>
    </dgm:pt>
    <dgm:pt modelId="{6DEEF73F-7545-4F4F-8525-A0E64C09C790}">
      <dgm:prSet phldrT="[文本]" custT="1"/>
      <dgm:spPr/>
      <dgm:t>
        <a:bodyPr/>
        <a:lstStyle/>
        <a:p>
          <a:r>
            <a:rPr lang="zh-CN" altLang="en-US" sz="2800" b="1" dirty="0" smtClean="0"/>
            <a:t>提高劳动报酬在初次分配中的比重</a:t>
          </a:r>
          <a:endParaRPr lang="zh-CN" altLang="en-US" sz="2800" dirty="0"/>
        </a:p>
      </dgm:t>
    </dgm:pt>
    <dgm:pt modelId="{6282B67A-B6A8-4857-B63D-D147F26D568D}" type="parTrans" cxnId="{3EE26D2E-E461-4D23-84E8-A9EE600A1945}">
      <dgm:prSet/>
      <dgm:spPr/>
      <dgm:t>
        <a:bodyPr/>
        <a:lstStyle/>
        <a:p>
          <a:endParaRPr lang="zh-CN" altLang="en-US"/>
        </a:p>
      </dgm:t>
    </dgm:pt>
    <dgm:pt modelId="{91E652E7-BE46-47A8-9E16-D0B4DE6EE195}" type="sibTrans" cxnId="{3EE26D2E-E461-4D23-84E8-A9EE600A1945}">
      <dgm:prSet/>
      <dgm:spPr/>
      <dgm:t>
        <a:bodyPr/>
        <a:lstStyle/>
        <a:p>
          <a:endParaRPr lang="zh-CN" altLang="en-US"/>
        </a:p>
      </dgm:t>
    </dgm:pt>
    <dgm:pt modelId="{32F7A422-0B34-4BB4-8DDB-53FB7CBC2B6A}" type="pres">
      <dgm:prSet presAssocID="{21DE036E-0562-48B9-B861-8F4859F0D532}" presName="arrowDiagram" presStyleCnt="0">
        <dgm:presLayoutVars>
          <dgm:chMax val="5"/>
          <dgm:dir/>
          <dgm:resizeHandles val="exact"/>
        </dgm:presLayoutVars>
      </dgm:prSet>
      <dgm:spPr/>
    </dgm:pt>
    <dgm:pt modelId="{A7DD2B4D-F0FE-4734-A7B1-37FC60EECBDC}" type="pres">
      <dgm:prSet presAssocID="{21DE036E-0562-48B9-B861-8F4859F0D532}" presName="arrow" presStyleLbl="bgShp" presStyleIdx="0" presStyleCnt="1" custLinFactNeighborX="-8235"/>
      <dgm:spPr/>
    </dgm:pt>
    <dgm:pt modelId="{06253A17-77B6-46A0-8557-7F854C560287}" type="pres">
      <dgm:prSet presAssocID="{21DE036E-0562-48B9-B861-8F4859F0D532}" presName="arrowDiagram2" presStyleCnt="0"/>
      <dgm:spPr/>
    </dgm:pt>
    <dgm:pt modelId="{E2E738A5-D4EC-457A-925E-4D4C894DA02A}" type="pres">
      <dgm:prSet presAssocID="{54A55695-6F99-47BA-B596-82C197778AA0}" presName="bullet2a" presStyleLbl="node1" presStyleIdx="0" presStyleCnt="2" custLinFactNeighborX="-28224" custLinFactNeighborY="-98578"/>
      <dgm:spPr/>
    </dgm:pt>
    <dgm:pt modelId="{486BC8D6-4506-4289-AC89-2682888691A5}" type="pres">
      <dgm:prSet presAssocID="{54A55695-6F99-47BA-B596-82C197778AA0}" presName="textBox2a" presStyleLbl="revTx" presStyleIdx="0" presStyleCnt="2" custScaleX="132400" custLinFactNeighborX="-29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DCE90D-D5E3-4B0A-B34D-E1F43BE16FF5}" type="pres">
      <dgm:prSet presAssocID="{6DEEF73F-7545-4F4F-8525-A0E64C09C790}" presName="bullet2b" presStyleLbl="node1" presStyleIdx="1" presStyleCnt="2" custLinFactNeighborX="-22501" custLinFactNeighborY="-46981"/>
      <dgm:spPr/>
    </dgm:pt>
    <dgm:pt modelId="{1F2AB0B4-B039-49DC-AA0F-75526D78994F}" type="pres">
      <dgm:prSet presAssocID="{6DEEF73F-7545-4F4F-8525-A0E64C09C790}" presName="textBox2b" presStyleLbl="revTx" presStyleIdx="1" presStyleCnt="2" custScaleY="50563" custLinFactNeighborX="4453" custLinFactNeighborY="11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37C8C5-060F-4D75-863C-134DF519BF69}" type="presOf" srcId="{6DEEF73F-7545-4F4F-8525-A0E64C09C790}" destId="{1F2AB0B4-B039-49DC-AA0F-75526D78994F}" srcOrd="0" destOrd="0" presId="urn:microsoft.com/office/officeart/2005/8/layout/arrow2"/>
    <dgm:cxn modelId="{3EE26D2E-E461-4D23-84E8-A9EE600A1945}" srcId="{21DE036E-0562-48B9-B861-8F4859F0D532}" destId="{6DEEF73F-7545-4F4F-8525-A0E64C09C790}" srcOrd="1" destOrd="0" parTransId="{6282B67A-B6A8-4857-B63D-D147F26D568D}" sibTransId="{91E652E7-BE46-47A8-9E16-D0B4DE6EE195}"/>
    <dgm:cxn modelId="{A9074114-B6F5-4DC9-B3C6-BB3AFE5E16DA}" type="presOf" srcId="{21DE036E-0562-48B9-B861-8F4859F0D532}" destId="{32F7A422-0B34-4BB4-8DDB-53FB7CBC2B6A}" srcOrd="0" destOrd="0" presId="urn:microsoft.com/office/officeart/2005/8/layout/arrow2"/>
    <dgm:cxn modelId="{CBEA771D-AA37-4C2E-B8DC-8ECC42067BAC}" srcId="{21DE036E-0562-48B9-B861-8F4859F0D532}" destId="{54A55695-6F99-47BA-B596-82C197778AA0}" srcOrd="0" destOrd="0" parTransId="{4BDACAE0-FDB9-4D02-B0C1-9EE982BE561B}" sibTransId="{85BCBE34-D52E-4DD7-9BF5-860510A972B3}"/>
    <dgm:cxn modelId="{100B7AC9-EC62-48FB-8D2C-B357F2BECC37}" type="presOf" srcId="{54A55695-6F99-47BA-B596-82C197778AA0}" destId="{486BC8D6-4506-4289-AC89-2682888691A5}" srcOrd="0" destOrd="0" presId="urn:microsoft.com/office/officeart/2005/8/layout/arrow2"/>
    <dgm:cxn modelId="{EBF34EE5-E224-4ABF-8BA2-192AD46B7FE6}" type="presParOf" srcId="{32F7A422-0B34-4BB4-8DDB-53FB7CBC2B6A}" destId="{A7DD2B4D-F0FE-4734-A7B1-37FC60EECBDC}" srcOrd="0" destOrd="0" presId="urn:microsoft.com/office/officeart/2005/8/layout/arrow2"/>
    <dgm:cxn modelId="{96D82834-0298-42BA-ABB8-609A74D1ECEF}" type="presParOf" srcId="{32F7A422-0B34-4BB4-8DDB-53FB7CBC2B6A}" destId="{06253A17-77B6-46A0-8557-7F854C560287}" srcOrd="1" destOrd="0" presId="urn:microsoft.com/office/officeart/2005/8/layout/arrow2"/>
    <dgm:cxn modelId="{D1F89C04-1705-4EAD-A75E-24F7EE87F653}" type="presParOf" srcId="{06253A17-77B6-46A0-8557-7F854C560287}" destId="{E2E738A5-D4EC-457A-925E-4D4C894DA02A}" srcOrd="0" destOrd="0" presId="urn:microsoft.com/office/officeart/2005/8/layout/arrow2"/>
    <dgm:cxn modelId="{4102B34A-DD97-4DDC-AAE7-DE85BDDE5A1C}" type="presParOf" srcId="{06253A17-77B6-46A0-8557-7F854C560287}" destId="{486BC8D6-4506-4289-AC89-2682888691A5}" srcOrd="1" destOrd="0" presId="urn:microsoft.com/office/officeart/2005/8/layout/arrow2"/>
    <dgm:cxn modelId="{63355AC4-91DD-48FF-A27D-8CAC298F5FCC}" type="presParOf" srcId="{06253A17-77B6-46A0-8557-7F854C560287}" destId="{75DCE90D-D5E3-4B0A-B34D-E1F43BE16FF5}" srcOrd="2" destOrd="0" presId="urn:microsoft.com/office/officeart/2005/8/layout/arrow2"/>
    <dgm:cxn modelId="{ECD4216A-8FD7-4382-AAC1-0815F0579392}" type="presParOf" srcId="{06253A17-77B6-46A0-8557-7F854C560287}" destId="{1F2AB0B4-B039-49DC-AA0F-75526D78994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7F8890-6F54-47CE-80EC-76271D0C8C32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5775D559-AFB0-469B-B477-DFD68E43B268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分配机制不健全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3EE32750-E8D5-45F4-BB8D-67A24BF5F005}" type="parTrans" cxnId="{B0C3EAE9-D383-465F-9C89-FFB544CE1342}">
      <dgm:prSet/>
      <dgm:spPr/>
      <dgm:t>
        <a:bodyPr/>
        <a:lstStyle/>
        <a:p>
          <a:endParaRPr lang="zh-CN" altLang="en-US"/>
        </a:p>
      </dgm:t>
    </dgm:pt>
    <dgm:pt modelId="{9616BFFA-55F2-45C5-975B-4B5B01E69C9B}" type="sibTrans" cxnId="{B0C3EAE9-D383-465F-9C89-FFB544CE1342}">
      <dgm:prSet/>
      <dgm:spPr/>
      <dgm:t>
        <a:bodyPr/>
        <a:lstStyle/>
        <a:p>
          <a:endParaRPr lang="zh-CN" altLang="en-US"/>
        </a:p>
      </dgm:t>
    </dgm:pt>
    <dgm:pt modelId="{3A77A683-76D4-4D89-8858-B5D1EEDBD9F2}" type="pres">
      <dgm:prSet presAssocID="{947F8890-6F54-47CE-80EC-76271D0C8C32}" presName="linearFlow" presStyleCnt="0">
        <dgm:presLayoutVars>
          <dgm:dir/>
          <dgm:resizeHandles val="exact"/>
        </dgm:presLayoutVars>
      </dgm:prSet>
      <dgm:spPr/>
    </dgm:pt>
    <dgm:pt modelId="{172CD5AC-1B65-46B6-9019-603CC306D079}" type="pres">
      <dgm:prSet presAssocID="{5775D559-AFB0-469B-B477-DFD68E43B268}" presName="composite" presStyleCnt="0"/>
      <dgm:spPr/>
    </dgm:pt>
    <dgm:pt modelId="{75FFFAC2-6D78-404B-8CE7-E2C251A522CF}" type="pres">
      <dgm:prSet presAssocID="{5775D559-AFB0-469B-B477-DFD68E43B268}" presName="imgShp" presStyleLbl="fgImgPlace1" presStyleIdx="0" presStyleCnt="1" custScaleX="63639" custScaleY="63639"/>
      <dgm:spPr/>
    </dgm:pt>
    <dgm:pt modelId="{D7A6DEDD-9A1C-4346-A8E6-5864738D2718}" type="pres">
      <dgm:prSet presAssocID="{5775D559-AFB0-469B-B477-DFD68E43B268}" presName="txShp" presStyleLbl="node1" presStyleIdx="0" presStyleCnt="1" custLinFactNeighborY="99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653B61-E7B5-433D-9314-999655297D5A}" type="presOf" srcId="{947F8890-6F54-47CE-80EC-76271D0C8C32}" destId="{3A77A683-76D4-4D89-8858-B5D1EEDBD9F2}" srcOrd="0" destOrd="0" presId="urn:microsoft.com/office/officeart/2005/8/layout/vList3"/>
    <dgm:cxn modelId="{B0C3EAE9-D383-465F-9C89-FFB544CE1342}" srcId="{947F8890-6F54-47CE-80EC-76271D0C8C32}" destId="{5775D559-AFB0-469B-B477-DFD68E43B268}" srcOrd="0" destOrd="0" parTransId="{3EE32750-E8D5-45F4-BB8D-67A24BF5F005}" sibTransId="{9616BFFA-55F2-45C5-975B-4B5B01E69C9B}"/>
    <dgm:cxn modelId="{E9DE5DE7-C459-42D4-B49A-3FA3550247AA}" type="presOf" srcId="{5775D559-AFB0-469B-B477-DFD68E43B268}" destId="{D7A6DEDD-9A1C-4346-A8E6-5864738D2718}" srcOrd="0" destOrd="0" presId="urn:microsoft.com/office/officeart/2005/8/layout/vList3"/>
    <dgm:cxn modelId="{A06BE8C1-0731-41F1-A799-3C835DB31BCF}" type="presParOf" srcId="{3A77A683-76D4-4D89-8858-B5D1EEDBD9F2}" destId="{172CD5AC-1B65-46B6-9019-603CC306D079}" srcOrd="0" destOrd="0" presId="urn:microsoft.com/office/officeart/2005/8/layout/vList3"/>
    <dgm:cxn modelId="{5E10B4FA-41C1-419E-93FF-1117461E79C4}" type="presParOf" srcId="{172CD5AC-1B65-46B6-9019-603CC306D079}" destId="{75FFFAC2-6D78-404B-8CE7-E2C251A522CF}" srcOrd="0" destOrd="0" presId="urn:microsoft.com/office/officeart/2005/8/layout/vList3"/>
    <dgm:cxn modelId="{41FC88E8-9A98-407D-94B7-1999FF37E9F4}" type="presParOf" srcId="{172CD5AC-1B65-46B6-9019-603CC306D079}" destId="{D7A6DEDD-9A1C-4346-A8E6-5864738D2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25B8C2-08F9-4199-B94F-1522AC937B8A}" type="doc">
      <dgm:prSet loTypeId="urn:microsoft.com/office/officeart/2005/8/layout/funnel1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B79BE371-EEDD-40E4-B3AB-996A6B91FF73}">
      <dgm:prSet phldrT="[文本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劳动</a:t>
          </a:r>
          <a:endParaRPr lang="en-US" altLang="zh-CN" b="1" dirty="0" smtClean="0">
            <a:latin typeface="黑体" pitchFamily="49" charset="-122"/>
            <a:ea typeface="黑体" pitchFamily="49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b="1" dirty="0" smtClean="0">
              <a:latin typeface="黑体" pitchFamily="49" charset="-122"/>
              <a:ea typeface="黑体" pitchFamily="49" charset="-122"/>
            </a:rPr>
            <a:t>%</a:t>
          </a: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   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8D00E9EC-D9FF-4A0C-8EF3-38CA93F3E637}" type="parTrans" cxnId="{A787B724-7F31-40DD-8A29-9B2F8DC8BAC4}">
      <dgm:prSet/>
      <dgm:spPr/>
      <dgm:t>
        <a:bodyPr/>
        <a:lstStyle/>
        <a:p>
          <a:endParaRPr lang="zh-CN" altLang="en-US"/>
        </a:p>
      </dgm:t>
    </dgm:pt>
    <dgm:pt modelId="{4BD2B88F-DF79-4EEA-B68A-3FE80431D9F0}" type="sibTrans" cxnId="{A787B724-7F31-40DD-8A29-9B2F8DC8BAC4}">
      <dgm:prSet/>
      <dgm:spPr/>
      <dgm:t>
        <a:bodyPr/>
        <a:lstStyle/>
        <a:p>
          <a:endParaRPr lang="zh-CN" altLang="en-US"/>
        </a:p>
      </dgm:t>
    </dgm:pt>
    <dgm:pt modelId="{9B018F3F-7768-4D4C-8F85-BAE7357318E5}">
      <dgm:prSet phldrT="[文本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管理</a:t>
          </a:r>
          <a:endParaRPr lang="en-US" altLang="zh-CN" b="1" dirty="0" smtClean="0">
            <a:latin typeface="黑体" pitchFamily="49" charset="-122"/>
            <a:ea typeface="黑体" pitchFamily="49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b="1" dirty="0" smtClean="0">
              <a:latin typeface="黑体" pitchFamily="49" charset="-122"/>
              <a:ea typeface="黑体" pitchFamily="49" charset="-122"/>
            </a:rPr>
            <a:t>%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B0CC76BB-DD09-48D3-81FE-E21BB796A9A9}" type="parTrans" cxnId="{54B3049C-AF74-4BF9-8E70-60FC599F8AA2}">
      <dgm:prSet/>
      <dgm:spPr/>
      <dgm:t>
        <a:bodyPr/>
        <a:lstStyle/>
        <a:p>
          <a:endParaRPr lang="zh-CN" altLang="en-US"/>
        </a:p>
      </dgm:t>
    </dgm:pt>
    <dgm:pt modelId="{C806AB16-0B0B-46E6-98C5-D7D019655A69}" type="sibTrans" cxnId="{54B3049C-AF74-4BF9-8E70-60FC599F8AA2}">
      <dgm:prSet/>
      <dgm:spPr/>
      <dgm:t>
        <a:bodyPr/>
        <a:lstStyle/>
        <a:p>
          <a:endParaRPr lang="zh-CN" altLang="en-US"/>
        </a:p>
      </dgm:t>
    </dgm:pt>
    <dgm:pt modelId="{2B94A8FA-14F8-43F9-9E70-A948C233953E}">
      <dgm:prSet phldrT="[文本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资本</a:t>
          </a:r>
          <a:endParaRPr lang="en-US" altLang="zh-CN" b="1" dirty="0" smtClean="0">
            <a:latin typeface="黑体" pitchFamily="49" charset="-122"/>
            <a:ea typeface="黑体" pitchFamily="49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b="1" dirty="0" smtClean="0">
              <a:latin typeface="黑体" pitchFamily="49" charset="-122"/>
              <a:ea typeface="黑体" pitchFamily="49" charset="-122"/>
            </a:rPr>
            <a:t>%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152109DF-1C45-4860-9283-9C831E93682C}" type="parTrans" cxnId="{84DF259F-709E-4E95-9B66-2831FEBBA8AA}">
      <dgm:prSet/>
      <dgm:spPr/>
      <dgm:t>
        <a:bodyPr/>
        <a:lstStyle/>
        <a:p>
          <a:endParaRPr lang="zh-CN" altLang="en-US"/>
        </a:p>
      </dgm:t>
    </dgm:pt>
    <dgm:pt modelId="{F68D7371-EA51-46F9-9829-7E3DC5AD2634}" type="sibTrans" cxnId="{84DF259F-709E-4E95-9B66-2831FEBBA8AA}">
      <dgm:prSet/>
      <dgm:spPr/>
      <dgm:t>
        <a:bodyPr/>
        <a:lstStyle/>
        <a:p>
          <a:endParaRPr lang="zh-CN" altLang="en-US"/>
        </a:p>
      </dgm:t>
    </dgm:pt>
    <dgm:pt modelId="{BF100E57-B0FE-48AB-979C-AC4411BC1995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rPr>
            <a:t>各要素在价值和财富创造所占份额</a:t>
          </a:r>
          <a:endParaRPr lang="zh-CN" altLang="en-US" sz="3200" b="1" dirty="0">
            <a:solidFill>
              <a:schemeClr val="tx1">
                <a:lumMod val="75000"/>
                <a:lumOff val="2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7D9A9336-54EC-4C34-A8BB-F8289D2185B0}" type="parTrans" cxnId="{84F1366D-0953-4E2E-BC0C-D0C6FC6E0872}">
      <dgm:prSet/>
      <dgm:spPr/>
      <dgm:t>
        <a:bodyPr/>
        <a:lstStyle/>
        <a:p>
          <a:endParaRPr lang="zh-CN" altLang="en-US"/>
        </a:p>
      </dgm:t>
    </dgm:pt>
    <dgm:pt modelId="{271291D3-38D1-4A25-8D03-5BD467B5890F}" type="sibTrans" cxnId="{84F1366D-0953-4E2E-BC0C-D0C6FC6E0872}">
      <dgm:prSet/>
      <dgm:spPr/>
      <dgm:t>
        <a:bodyPr/>
        <a:lstStyle/>
        <a:p>
          <a:endParaRPr lang="zh-CN" altLang="en-US"/>
        </a:p>
      </dgm:t>
    </dgm:pt>
    <dgm:pt modelId="{B2E36928-67ED-4032-A1FB-6FE8C8D67973}" type="pres">
      <dgm:prSet presAssocID="{3025B8C2-08F9-4199-B94F-1522AC937B8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8CD736-B4C3-4AA9-BDD4-2370C935A335}" type="pres">
      <dgm:prSet presAssocID="{3025B8C2-08F9-4199-B94F-1522AC937B8A}" presName="ellipse" presStyleLbl="trBgShp" presStyleIdx="0" presStyleCnt="1"/>
      <dgm:spPr/>
    </dgm:pt>
    <dgm:pt modelId="{CDDFE10F-880C-44F8-8775-0BAA3D02A3EC}" type="pres">
      <dgm:prSet presAssocID="{3025B8C2-08F9-4199-B94F-1522AC937B8A}" presName="arrow1" presStyleLbl="fgShp" presStyleIdx="0" presStyleCnt="1"/>
      <dgm:spPr/>
    </dgm:pt>
    <dgm:pt modelId="{CD51EFFD-DA23-4DDB-AF2D-0F484D0251AC}" type="pres">
      <dgm:prSet presAssocID="{3025B8C2-08F9-4199-B94F-1522AC937B8A}" presName="rectangle" presStyleLbl="revTx" presStyleIdx="0" presStyleCnt="1" custScaleX="128112" custLinFactNeighborY="108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807A6F-69E1-4076-B9BD-9EB6CDCB309C}" type="pres">
      <dgm:prSet presAssocID="{9B018F3F-7768-4D4C-8F85-BAE7357318E5}" presName="item1" presStyleLbl="node1" presStyleIdx="0" presStyleCnt="3" custScaleX="1142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3F6C25-4BC7-4F48-9A2F-9E3C91EF1270}" type="pres">
      <dgm:prSet presAssocID="{2B94A8FA-14F8-43F9-9E70-A948C233953E}" presName="item2" presStyleLbl="node1" presStyleIdx="1" presStyleCnt="3" custScaleX="1169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BADA96-0C6F-4FBC-BF86-3B0FA5C25858}" type="pres">
      <dgm:prSet presAssocID="{BF100E57-B0FE-48AB-979C-AC4411BC1995}" presName="item3" presStyleLbl="node1" presStyleIdx="2" presStyleCnt="3" custScaleX="117483" custLinFactNeighborX="2639" custLinFactNeighborY="-72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75FC4B-1EFE-4AB4-A1B5-E4D7F48D170A}" type="pres">
      <dgm:prSet presAssocID="{3025B8C2-08F9-4199-B94F-1522AC937B8A}" presName="funnel" presStyleLbl="trAlignAcc1" presStyleIdx="0" presStyleCnt="1" custLinFactNeighborX="-614" custLinFactNeighborY="-893"/>
      <dgm:spPr/>
    </dgm:pt>
  </dgm:ptLst>
  <dgm:cxnLst>
    <dgm:cxn modelId="{D4A37011-B9D6-46E7-84CB-6A1229C682B3}" type="presOf" srcId="{2B94A8FA-14F8-43F9-9E70-A948C233953E}" destId="{21807A6F-69E1-4076-B9BD-9EB6CDCB309C}" srcOrd="0" destOrd="0" presId="urn:microsoft.com/office/officeart/2005/8/layout/funnel1"/>
    <dgm:cxn modelId="{84F1366D-0953-4E2E-BC0C-D0C6FC6E0872}" srcId="{3025B8C2-08F9-4199-B94F-1522AC937B8A}" destId="{BF100E57-B0FE-48AB-979C-AC4411BC1995}" srcOrd="3" destOrd="0" parTransId="{7D9A9336-54EC-4C34-A8BB-F8289D2185B0}" sibTransId="{271291D3-38D1-4A25-8D03-5BD467B5890F}"/>
    <dgm:cxn modelId="{A787B724-7F31-40DD-8A29-9B2F8DC8BAC4}" srcId="{3025B8C2-08F9-4199-B94F-1522AC937B8A}" destId="{B79BE371-EEDD-40E4-B3AB-996A6B91FF73}" srcOrd="0" destOrd="0" parTransId="{8D00E9EC-D9FF-4A0C-8EF3-38CA93F3E637}" sibTransId="{4BD2B88F-DF79-4EEA-B68A-3FE80431D9F0}"/>
    <dgm:cxn modelId="{948E5ADB-4404-49A7-8850-AF18D329DFA0}" type="presOf" srcId="{B79BE371-EEDD-40E4-B3AB-996A6B91FF73}" destId="{99BADA96-0C6F-4FBC-BF86-3B0FA5C25858}" srcOrd="0" destOrd="0" presId="urn:microsoft.com/office/officeart/2005/8/layout/funnel1"/>
    <dgm:cxn modelId="{5C703A20-14CA-4348-B02F-EFCAB01F8F7E}" type="presOf" srcId="{3025B8C2-08F9-4199-B94F-1522AC937B8A}" destId="{B2E36928-67ED-4032-A1FB-6FE8C8D67973}" srcOrd="0" destOrd="0" presId="urn:microsoft.com/office/officeart/2005/8/layout/funnel1"/>
    <dgm:cxn modelId="{88BCA2F1-B8A6-4196-83A4-FC1306978176}" type="presOf" srcId="{BF100E57-B0FE-48AB-979C-AC4411BC1995}" destId="{CD51EFFD-DA23-4DDB-AF2D-0F484D0251AC}" srcOrd="0" destOrd="0" presId="urn:microsoft.com/office/officeart/2005/8/layout/funnel1"/>
    <dgm:cxn modelId="{84DF259F-709E-4E95-9B66-2831FEBBA8AA}" srcId="{3025B8C2-08F9-4199-B94F-1522AC937B8A}" destId="{2B94A8FA-14F8-43F9-9E70-A948C233953E}" srcOrd="2" destOrd="0" parTransId="{152109DF-1C45-4860-9283-9C831E93682C}" sibTransId="{F68D7371-EA51-46F9-9829-7E3DC5AD2634}"/>
    <dgm:cxn modelId="{183E7D4A-803B-40A4-8BEB-77DEF2D18503}" type="presOf" srcId="{9B018F3F-7768-4D4C-8F85-BAE7357318E5}" destId="{D43F6C25-4BC7-4F48-9A2F-9E3C91EF1270}" srcOrd="0" destOrd="0" presId="urn:microsoft.com/office/officeart/2005/8/layout/funnel1"/>
    <dgm:cxn modelId="{54B3049C-AF74-4BF9-8E70-60FC599F8AA2}" srcId="{3025B8C2-08F9-4199-B94F-1522AC937B8A}" destId="{9B018F3F-7768-4D4C-8F85-BAE7357318E5}" srcOrd="1" destOrd="0" parTransId="{B0CC76BB-DD09-48D3-81FE-E21BB796A9A9}" sibTransId="{C806AB16-0B0B-46E6-98C5-D7D019655A69}"/>
    <dgm:cxn modelId="{61EE4ACB-1021-4D48-AC39-27BAEDF3AC43}" type="presParOf" srcId="{B2E36928-67ED-4032-A1FB-6FE8C8D67973}" destId="{EB8CD736-B4C3-4AA9-BDD4-2370C935A335}" srcOrd="0" destOrd="0" presId="urn:microsoft.com/office/officeart/2005/8/layout/funnel1"/>
    <dgm:cxn modelId="{C33F6109-D600-416E-AFB3-F13BAE394822}" type="presParOf" srcId="{B2E36928-67ED-4032-A1FB-6FE8C8D67973}" destId="{CDDFE10F-880C-44F8-8775-0BAA3D02A3EC}" srcOrd="1" destOrd="0" presId="urn:microsoft.com/office/officeart/2005/8/layout/funnel1"/>
    <dgm:cxn modelId="{6924669C-14F6-4076-BE38-178BD123ABAD}" type="presParOf" srcId="{B2E36928-67ED-4032-A1FB-6FE8C8D67973}" destId="{CD51EFFD-DA23-4DDB-AF2D-0F484D0251AC}" srcOrd="2" destOrd="0" presId="urn:microsoft.com/office/officeart/2005/8/layout/funnel1"/>
    <dgm:cxn modelId="{94B80692-643D-4BCC-8190-2F8F7C281C34}" type="presParOf" srcId="{B2E36928-67ED-4032-A1FB-6FE8C8D67973}" destId="{21807A6F-69E1-4076-B9BD-9EB6CDCB309C}" srcOrd="3" destOrd="0" presId="urn:microsoft.com/office/officeart/2005/8/layout/funnel1"/>
    <dgm:cxn modelId="{A00A6EFC-4A88-4755-B4C3-000755B4AEC1}" type="presParOf" srcId="{B2E36928-67ED-4032-A1FB-6FE8C8D67973}" destId="{D43F6C25-4BC7-4F48-9A2F-9E3C91EF1270}" srcOrd="4" destOrd="0" presId="urn:microsoft.com/office/officeart/2005/8/layout/funnel1"/>
    <dgm:cxn modelId="{E8289324-A8A2-4E24-B41D-86359D4239A3}" type="presParOf" srcId="{B2E36928-67ED-4032-A1FB-6FE8C8D67973}" destId="{99BADA96-0C6F-4FBC-BF86-3B0FA5C25858}" srcOrd="5" destOrd="0" presId="urn:microsoft.com/office/officeart/2005/8/layout/funnel1"/>
    <dgm:cxn modelId="{45550280-9C1E-4F54-8863-C5E6CD62EDED}" type="presParOf" srcId="{B2E36928-67ED-4032-A1FB-6FE8C8D67973}" destId="{7E75FC4B-1EFE-4AB4-A1B5-E4D7F48D170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6CB4E0-6448-43B5-B353-86DAF9BDB136}" type="doc">
      <dgm:prSet loTypeId="urn:microsoft.com/office/officeart/2005/8/layout/cycle6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B47E0D04-0D33-4168-B6A4-27E988D4D8AC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协商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75A8E49D-4988-4B7E-A512-0C68DC901D36}" type="parTrans" cxnId="{0804E002-39EF-44F3-9978-C40CD34C5AC1}">
      <dgm:prSet/>
      <dgm:spPr/>
      <dgm:t>
        <a:bodyPr/>
        <a:lstStyle/>
        <a:p>
          <a:endParaRPr lang="zh-CN" altLang="en-US"/>
        </a:p>
      </dgm:t>
    </dgm:pt>
    <dgm:pt modelId="{B4F6EC1F-B80D-4BE3-B994-26F7898D3363}" type="sibTrans" cxnId="{0804E002-39EF-44F3-9978-C40CD34C5AC1}">
      <dgm:prSet/>
      <dgm:spPr/>
      <dgm:t>
        <a:bodyPr/>
        <a:lstStyle/>
        <a:p>
          <a:endParaRPr lang="zh-CN" altLang="en-US"/>
        </a:p>
      </dgm:t>
    </dgm:pt>
    <dgm:pt modelId="{CD6F8DD0-6607-4C8A-8057-9EEEEE3B5E81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激励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99DFE875-744B-4388-BBEA-5AAC615E3C66}" type="parTrans" cxnId="{2843B1B8-8E79-4A95-A83C-93B93F821B29}">
      <dgm:prSet/>
      <dgm:spPr/>
      <dgm:t>
        <a:bodyPr/>
        <a:lstStyle/>
        <a:p>
          <a:endParaRPr lang="zh-CN" altLang="en-US"/>
        </a:p>
      </dgm:t>
    </dgm:pt>
    <dgm:pt modelId="{9AD8BFED-6F12-4B8D-9E8C-3F7617D03B18}" type="sibTrans" cxnId="{2843B1B8-8E79-4A95-A83C-93B93F821B29}">
      <dgm:prSet/>
      <dgm:spPr/>
      <dgm:t>
        <a:bodyPr/>
        <a:lstStyle/>
        <a:p>
          <a:endParaRPr lang="zh-CN" altLang="en-US"/>
        </a:p>
      </dgm:t>
    </dgm:pt>
    <dgm:pt modelId="{292803D9-C3DD-47A1-A525-3711BDB0AC8E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保障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073B7CB4-2110-4BC5-B9F2-CC10F5CE8B0F}" type="parTrans" cxnId="{0EEF83CE-4B29-4CAB-8BE7-DC064CC9302B}">
      <dgm:prSet/>
      <dgm:spPr/>
      <dgm:t>
        <a:bodyPr/>
        <a:lstStyle/>
        <a:p>
          <a:endParaRPr lang="zh-CN" altLang="en-US"/>
        </a:p>
      </dgm:t>
    </dgm:pt>
    <dgm:pt modelId="{E719E2CE-02A7-481A-8385-767DA90B4CAB}" type="sibTrans" cxnId="{0EEF83CE-4B29-4CAB-8BE7-DC064CC9302B}">
      <dgm:prSet/>
      <dgm:spPr/>
      <dgm:t>
        <a:bodyPr/>
        <a:lstStyle/>
        <a:p>
          <a:endParaRPr lang="zh-CN" altLang="en-US"/>
        </a:p>
      </dgm:t>
    </dgm:pt>
    <dgm:pt modelId="{394FF931-AC21-43E6-93B9-8E793B2E30D6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市场定位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FBFD9DCB-A763-42BD-8013-D752BF2DADA6}" type="parTrans" cxnId="{482476C8-A905-43C2-9E26-093D1129F6BB}">
      <dgm:prSet/>
      <dgm:spPr/>
      <dgm:t>
        <a:bodyPr/>
        <a:lstStyle/>
        <a:p>
          <a:endParaRPr lang="zh-CN" altLang="en-US"/>
        </a:p>
      </dgm:t>
    </dgm:pt>
    <dgm:pt modelId="{CFC0B145-C659-4535-B064-B2E3FD4E3454}" type="sibTrans" cxnId="{482476C8-A905-43C2-9E26-093D1129F6BB}">
      <dgm:prSet/>
      <dgm:spPr/>
      <dgm:t>
        <a:bodyPr/>
        <a:lstStyle/>
        <a:p>
          <a:endParaRPr lang="zh-CN" altLang="en-US"/>
        </a:p>
      </dgm:t>
    </dgm:pt>
    <dgm:pt modelId="{B6430329-1CD6-41B4-B64E-45A87D715743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正常增资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63CF3208-4A1D-434D-A385-4ECA0E358205}" type="parTrans" cxnId="{4170D58F-6B39-4A6C-8DA6-339A39A5A1BA}">
      <dgm:prSet/>
      <dgm:spPr/>
      <dgm:t>
        <a:bodyPr/>
        <a:lstStyle/>
        <a:p>
          <a:endParaRPr lang="zh-CN" altLang="en-US"/>
        </a:p>
      </dgm:t>
    </dgm:pt>
    <dgm:pt modelId="{A00F5416-BED6-4289-9791-65F418DA7971}" type="sibTrans" cxnId="{4170D58F-6B39-4A6C-8DA6-339A39A5A1BA}">
      <dgm:prSet/>
      <dgm:spPr/>
      <dgm:t>
        <a:bodyPr/>
        <a:lstStyle/>
        <a:p>
          <a:endParaRPr lang="zh-CN" altLang="en-US"/>
        </a:p>
      </dgm:t>
    </dgm:pt>
    <dgm:pt modelId="{29F8ABE3-1C41-4FF1-9CCB-FCDB578BDF8A}" type="pres">
      <dgm:prSet presAssocID="{A56CB4E0-6448-43B5-B353-86DAF9BDB1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EA14D0-9515-4586-977F-30C9BF80C703}" type="pres">
      <dgm:prSet presAssocID="{B47E0D04-0D33-4168-B6A4-27E988D4D8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AB1941-613D-49ED-9A75-0B310AC89B7B}" type="pres">
      <dgm:prSet presAssocID="{B47E0D04-0D33-4168-B6A4-27E988D4D8AC}" presName="spNode" presStyleCnt="0"/>
      <dgm:spPr/>
    </dgm:pt>
    <dgm:pt modelId="{957E7B2A-BDFD-430F-B9E6-93BC77EDDB20}" type="pres">
      <dgm:prSet presAssocID="{B4F6EC1F-B80D-4BE3-B994-26F7898D3363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9D5F2952-1330-4F9F-83E8-B143DBBCF3D2}" type="pres">
      <dgm:prSet presAssocID="{CD6F8DD0-6607-4C8A-8057-9EEEEE3B5E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78AC41-EFC3-4B46-8530-CD6654D21CD2}" type="pres">
      <dgm:prSet presAssocID="{CD6F8DD0-6607-4C8A-8057-9EEEEE3B5E81}" presName="spNode" presStyleCnt="0"/>
      <dgm:spPr/>
    </dgm:pt>
    <dgm:pt modelId="{02CEF68F-FA9A-4EC5-A86E-8C29EDBBD86F}" type="pres">
      <dgm:prSet presAssocID="{9AD8BFED-6F12-4B8D-9E8C-3F7617D03B18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BEB2DF48-192E-4F7C-9886-17F609CE91C9}" type="pres">
      <dgm:prSet presAssocID="{292803D9-C3DD-47A1-A525-3711BDB0AC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4BF600-540F-4639-A66E-E59379EDEE03}" type="pres">
      <dgm:prSet presAssocID="{292803D9-C3DD-47A1-A525-3711BDB0AC8E}" presName="spNode" presStyleCnt="0"/>
      <dgm:spPr/>
    </dgm:pt>
    <dgm:pt modelId="{CA43DC43-5C51-47D6-8058-B364F0869764}" type="pres">
      <dgm:prSet presAssocID="{E719E2CE-02A7-481A-8385-767DA90B4CAB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17CC135D-4BC6-45A9-9507-37AEF0AEBE9B}" type="pres">
      <dgm:prSet presAssocID="{394FF931-AC21-43E6-93B9-8E793B2E30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536269-084C-46E7-AC11-9D973C32C7C4}" type="pres">
      <dgm:prSet presAssocID="{394FF931-AC21-43E6-93B9-8E793B2E30D6}" presName="spNode" presStyleCnt="0"/>
      <dgm:spPr/>
    </dgm:pt>
    <dgm:pt modelId="{CC8E402E-6DEC-4339-A340-860928880E0D}" type="pres">
      <dgm:prSet presAssocID="{CFC0B145-C659-4535-B064-B2E3FD4E3454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213AD752-9F7E-4FBA-8F3F-50FB58430B5F}" type="pres">
      <dgm:prSet presAssocID="{B6430329-1CD6-41B4-B64E-45A87D7157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877A98-F2E4-46F1-8F92-39AD366D97E7}" type="pres">
      <dgm:prSet presAssocID="{B6430329-1CD6-41B4-B64E-45A87D715743}" presName="spNode" presStyleCnt="0"/>
      <dgm:spPr/>
    </dgm:pt>
    <dgm:pt modelId="{AC4104BB-DF39-46EE-A3CD-5ECC9ACA0A62}" type="pres">
      <dgm:prSet presAssocID="{A00F5416-BED6-4289-9791-65F418DA7971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D34B19C2-42E0-4253-9F69-0BD5F09BB0AC}" type="presOf" srcId="{292803D9-C3DD-47A1-A525-3711BDB0AC8E}" destId="{BEB2DF48-192E-4F7C-9886-17F609CE91C9}" srcOrd="0" destOrd="0" presId="urn:microsoft.com/office/officeart/2005/8/layout/cycle6"/>
    <dgm:cxn modelId="{5023E855-2714-4F90-9B6C-F80B5FB51960}" type="presOf" srcId="{B4F6EC1F-B80D-4BE3-B994-26F7898D3363}" destId="{957E7B2A-BDFD-430F-B9E6-93BC77EDDB20}" srcOrd="0" destOrd="0" presId="urn:microsoft.com/office/officeart/2005/8/layout/cycle6"/>
    <dgm:cxn modelId="{0EEF83CE-4B29-4CAB-8BE7-DC064CC9302B}" srcId="{A56CB4E0-6448-43B5-B353-86DAF9BDB136}" destId="{292803D9-C3DD-47A1-A525-3711BDB0AC8E}" srcOrd="2" destOrd="0" parTransId="{073B7CB4-2110-4BC5-B9F2-CC10F5CE8B0F}" sibTransId="{E719E2CE-02A7-481A-8385-767DA90B4CAB}"/>
    <dgm:cxn modelId="{28A86B52-A023-4F1F-BC8E-2D85CD27785A}" type="presOf" srcId="{CFC0B145-C659-4535-B064-B2E3FD4E3454}" destId="{CC8E402E-6DEC-4339-A340-860928880E0D}" srcOrd="0" destOrd="0" presId="urn:microsoft.com/office/officeart/2005/8/layout/cycle6"/>
    <dgm:cxn modelId="{FF1A4B87-FC75-4494-8CD7-4ABB4AFB1BE8}" type="presOf" srcId="{E719E2CE-02A7-481A-8385-767DA90B4CAB}" destId="{CA43DC43-5C51-47D6-8058-B364F0869764}" srcOrd="0" destOrd="0" presId="urn:microsoft.com/office/officeart/2005/8/layout/cycle6"/>
    <dgm:cxn modelId="{0804E002-39EF-44F3-9978-C40CD34C5AC1}" srcId="{A56CB4E0-6448-43B5-B353-86DAF9BDB136}" destId="{B47E0D04-0D33-4168-B6A4-27E988D4D8AC}" srcOrd="0" destOrd="0" parTransId="{75A8E49D-4988-4B7E-A512-0C68DC901D36}" sibTransId="{B4F6EC1F-B80D-4BE3-B994-26F7898D3363}"/>
    <dgm:cxn modelId="{482476C8-A905-43C2-9E26-093D1129F6BB}" srcId="{A56CB4E0-6448-43B5-B353-86DAF9BDB136}" destId="{394FF931-AC21-43E6-93B9-8E793B2E30D6}" srcOrd="3" destOrd="0" parTransId="{FBFD9DCB-A763-42BD-8013-D752BF2DADA6}" sibTransId="{CFC0B145-C659-4535-B064-B2E3FD4E3454}"/>
    <dgm:cxn modelId="{1A237B02-512D-41D3-AE15-A7FCE05C16F8}" type="presOf" srcId="{9AD8BFED-6F12-4B8D-9E8C-3F7617D03B18}" destId="{02CEF68F-FA9A-4EC5-A86E-8C29EDBBD86F}" srcOrd="0" destOrd="0" presId="urn:microsoft.com/office/officeart/2005/8/layout/cycle6"/>
    <dgm:cxn modelId="{50BD59EA-F25D-41A1-A3EA-A68503C50631}" type="presOf" srcId="{CD6F8DD0-6607-4C8A-8057-9EEEEE3B5E81}" destId="{9D5F2952-1330-4F9F-83E8-B143DBBCF3D2}" srcOrd="0" destOrd="0" presId="urn:microsoft.com/office/officeart/2005/8/layout/cycle6"/>
    <dgm:cxn modelId="{2843B1B8-8E79-4A95-A83C-93B93F821B29}" srcId="{A56CB4E0-6448-43B5-B353-86DAF9BDB136}" destId="{CD6F8DD0-6607-4C8A-8057-9EEEEE3B5E81}" srcOrd="1" destOrd="0" parTransId="{99DFE875-744B-4388-BBEA-5AAC615E3C66}" sibTransId="{9AD8BFED-6F12-4B8D-9E8C-3F7617D03B18}"/>
    <dgm:cxn modelId="{80FB808B-F700-4F62-A84C-50F539E12504}" type="presOf" srcId="{394FF931-AC21-43E6-93B9-8E793B2E30D6}" destId="{17CC135D-4BC6-45A9-9507-37AEF0AEBE9B}" srcOrd="0" destOrd="0" presId="urn:microsoft.com/office/officeart/2005/8/layout/cycle6"/>
    <dgm:cxn modelId="{D5965FC1-BFB2-4849-9BBF-5BE6EBFFE75F}" type="presOf" srcId="{B47E0D04-0D33-4168-B6A4-27E988D4D8AC}" destId="{68EA14D0-9515-4586-977F-30C9BF80C703}" srcOrd="0" destOrd="0" presId="urn:microsoft.com/office/officeart/2005/8/layout/cycle6"/>
    <dgm:cxn modelId="{0F82686B-7B13-4047-9834-B8F39A6A976C}" type="presOf" srcId="{B6430329-1CD6-41B4-B64E-45A87D715743}" destId="{213AD752-9F7E-4FBA-8F3F-50FB58430B5F}" srcOrd="0" destOrd="0" presId="urn:microsoft.com/office/officeart/2005/8/layout/cycle6"/>
    <dgm:cxn modelId="{831AF780-7EFE-4BF5-842A-FA3F773E51A7}" type="presOf" srcId="{A56CB4E0-6448-43B5-B353-86DAF9BDB136}" destId="{29F8ABE3-1C41-4FF1-9CCB-FCDB578BDF8A}" srcOrd="0" destOrd="0" presId="urn:microsoft.com/office/officeart/2005/8/layout/cycle6"/>
    <dgm:cxn modelId="{C74A6010-2128-4F1C-83E9-460FD01AD0DB}" type="presOf" srcId="{A00F5416-BED6-4289-9791-65F418DA7971}" destId="{AC4104BB-DF39-46EE-A3CD-5ECC9ACA0A62}" srcOrd="0" destOrd="0" presId="urn:microsoft.com/office/officeart/2005/8/layout/cycle6"/>
    <dgm:cxn modelId="{4170D58F-6B39-4A6C-8DA6-339A39A5A1BA}" srcId="{A56CB4E0-6448-43B5-B353-86DAF9BDB136}" destId="{B6430329-1CD6-41B4-B64E-45A87D715743}" srcOrd="4" destOrd="0" parTransId="{63CF3208-4A1D-434D-A385-4ECA0E358205}" sibTransId="{A00F5416-BED6-4289-9791-65F418DA7971}"/>
    <dgm:cxn modelId="{5CDC308D-D78F-4131-AD75-9B3ACFD2F7EC}" type="presParOf" srcId="{29F8ABE3-1C41-4FF1-9CCB-FCDB578BDF8A}" destId="{68EA14D0-9515-4586-977F-30C9BF80C703}" srcOrd="0" destOrd="0" presId="urn:microsoft.com/office/officeart/2005/8/layout/cycle6"/>
    <dgm:cxn modelId="{825712DF-3582-4AE7-A355-174EF9AB754D}" type="presParOf" srcId="{29F8ABE3-1C41-4FF1-9CCB-FCDB578BDF8A}" destId="{B4AB1941-613D-49ED-9A75-0B310AC89B7B}" srcOrd="1" destOrd="0" presId="urn:microsoft.com/office/officeart/2005/8/layout/cycle6"/>
    <dgm:cxn modelId="{9338A273-C8FC-4CAA-8FBF-8EAB24C8527F}" type="presParOf" srcId="{29F8ABE3-1C41-4FF1-9CCB-FCDB578BDF8A}" destId="{957E7B2A-BDFD-430F-B9E6-93BC77EDDB20}" srcOrd="2" destOrd="0" presId="urn:microsoft.com/office/officeart/2005/8/layout/cycle6"/>
    <dgm:cxn modelId="{DDBFAC0B-D68F-48ED-B271-22E86E28D75A}" type="presParOf" srcId="{29F8ABE3-1C41-4FF1-9CCB-FCDB578BDF8A}" destId="{9D5F2952-1330-4F9F-83E8-B143DBBCF3D2}" srcOrd="3" destOrd="0" presId="urn:microsoft.com/office/officeart/2005/8/layout/cycle6"/>
    <dgm:cxn modelId="{2D2E21A4-29B2-4825-AD15-90EDB6D8753E}" type="presParOf" srcId="{29F8ABE3-1C41-4FF1-9CCB-FCDB578BDF8A}" destId="{8B78AC41-EFC3-4B46-8530-CD6654D21CD2}" srcOrd="4" destOrd="0" presId="urn:microsoft.com/office/officeart/2005/8/layout/cycle6"/>
    <dgm:cxn modelId="{15CBA6D9-99A5-4A66-A189-29C700A48A8E}" type="presParOf" srcId="{29F8ABE3-1C41-4FF1-9CCB-FCDB578BDF8A}" destId="{02CEF68F-FA9A-4EC5-A86E-8C29EDBBD86F}" srcOrd="5" destOrd="0" presId="urn:microsoft.com/office/officeart/2005/8/layout/cycle6"/>
    <dgm:cxn modelId="{850F5FC6-B775-4F63-9470-4F3A16330B94}" type="presParOf" srcId="{29F8ABE3-1C41-4FF1-9CCB-FCDB578BDF8A}" destId="{BEB2DF48-192E-4F7C-9886-17F609CE91C9}" srcOrd="6" destOrd="0" presId="urn:microsoft.com/office/officeart/2005/8/layout/cycle6"/>
    <dgm:cxn modelId="{46A02CFC-0A08-4213-A36D-CB1F28CACA04}" type="presParOf" srcId="{29F8ABE3-1C41-4FF1-9CCB-FCDB578BDF8A}" destId="{5B4BF600-540F-4639-A66E-E59379EDEE03}" srcOrd="7" destOrd="0" presId="urn:microsoft.com/office/officeart/2005/8/layout/cycle6"/>
    <dgm:cxn modelId="{CF087CFE-5600-4334-A789-509CAC04CBB0}" type="presParOf" srcId="{29F8ABE3-1C41-4FF1-9CCB-FCDB578BDF8A}" destId="{CA43DC43-5C51-47D6-8058-B364F0869764}" srcOrd="8" destOrd="0" presId="urn:microsoft.com/office/officeart/2005/8/layout/cycle6"/>
    <dgm:cxn modelId="{5316298C-CEBB-4905-89E5-CC0DA9E3A3CE}" type="presParOf" srcId="{29F8ABE3-1C41-4FF1-9CCB-FCDB578BDF8A}" destId="{17CC135D-4BC6-45A9-9507-37AEF0AEBE9B}" srcOrd="9" destOrd="0" presId="urn:microsoft.com/office/officeart/2005/8/layout/cycle6"/>
    <dgm:cxn modelId="{BF560AF6-E84C-46ED-8A41-272ED2C60AD0}" type="presParOf" srcId="{29F8ABE3-1C41-4FF1-9CCB-FCDB578BDF8A}" destId="{49536269-084C-46E7-AC11-9D973C32C7C4}" srcOrd="10" destOrd="0" presId="urn:microsoft.com/office/officeart/2005/8/layout/cycle6"/>
    <dgm:cxn modelId="{E43FB8B9-D2DD-455F-95D8-BDFC3F81B8B7}" type="presParOf" srcId="{29F8ABE3-1C41-4FF1-9CCB-FCDB578BDF8A}" destId="{CC8E402E-6DEC-4339-A340-860928880E0D}" srcOrd="11" destOrd="0" presId="urn:microsoft.com/office/officeart/2005/8/layout/cycle6"/>
    <dgm:cxn modelId="{081FEBAB-CE48-460A-905F-AE493649075B}" type="presParOf" srcId="{29F8ABE3-1C41-4FF1-9CCB-FCDB578BDF8A}" destId="{213AD752-9F7E-4FBA-8F3F-50FB58430B5F}" srcOrd="12" destOrd="0" presId="urn:microsoft.com/office/officeart/2005/8/layout/cycle6"/>
    <dgm:cxn modelId="{7BB302BC-3A89-41F2-B535-45AA015D617C}" type="presParOf" srcId="{29F8ABE3-1C41-4FF1-9CCB-FCDB578BDF8A}" destId="{52877A98-F2E4-46F1-8F92-39AD366D97E7}" srcOrd="13" destOrd="0" presId="urn:microsoft.com/office/officeart/2005/8/layout/cycle6"/>
    <dgm:cxn modelId="{97BA3CE9-FB55-44BD-B154-B330EBE4DB83}" type="presParOf" srcId="{29F8ABE3-1C41-4FF1-9CCB-FCDB578BDF8A}" destId="{AC4104BB-DF39-46EE-A3CD-5ECC9ACA0A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D4FA13-E51E-4886-9D60-449C805B6A57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736C356-FC37-4491-9CF8-01EBCF387405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FF0000"/>
              </a:solidFill>
            </a:rPr>
            <a:t>市场</a:t>
          </a:r>
          <a:r>
            <a:rPr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起主导作用，劳动者获得劳动收入</a:t>
          </a:r>
          <a:endParaRPr lang="zh-CN" altLang="en-US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25221D1-30F4-4346-A83A-1CC1A74148C5}" type="parTrans" cxnId="{6EFF6079-C78B-47D8-BB94-4DD544734481}">
      <dgm:prSet/>
      <dgm:spPr/>
      <dgm:t>
        <a:bodyPr/>
        <a:lstStyle/>
        <a:p>
          <a:endParaRPr lang="zh-CN" altLang="en-US"/>
        </a:p>
      </dgm:t>
    </dgm:pt>
    <dgm:pt modelId="{7DFAA3D7-4E7A-4E3E-9A94-7032C5D635A1}" type="sibTrans" cxnId="{6EFF6079-C78B-47D8-BB94-4DD544734481}">
      <dgm:prSet/>
      <dgm:spPr/>
      <dgm:t>
        <a:bodyPr/>
        <a:lstStyle/>
        <a:p>
          <a:endParaRPr lang="zh-CN" altLang="en-US"/>
        </a:p>
      </dgm:t>
    </dgm:pt>
    <dgm:pt modelId="{826049C3-C0D7-4FB1-A9F1-4F6C84326CD3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FF0000"/>
              </a:solidFill>
            </a:rPr>
            <a:t>政府</a:t>
          </a:r>
          <a:r>
            <a:rPr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起主导作用，劳动者获得转移性收入</a:t>
          </a:r>
        </a:p>
      </dgm:t>
    </dgm:pt>
    <dgm:pt modelId="{B8D5C37C-AE6D-418D-94AF-E0A102F8F84B}" type="parTrans" cxnId="{04EB295B-FCC2-4F3F-906E-D9976E0551CE}">
      <dgm:prSet/>
      <dgm:spPr/>
      <dgm:t>
        <a:bodyPr/>
        <a:lstStyle/>
        <a:p>
          <a:endParaRPr lang="zh-CN" altLang="en-US"/>
        </a:p>
      </dgm:t>
    </dgm:pt>
    <dgm:pt modelId="{C3F60C8C-2739-4D23-9E8B-A0E2BEB173A9}" type="sibTrans" cxnId="{04EB295B-FCC2-4F3F-906E-D9976E0551CE}">
      <dgm:prSet/>
      <dgm:spPr/>
      <dgm:t>
        <a:bodyPr/>
        <a:lstStyle/>
        <a:p>
          <a:endParaRPr lang="zh-CN" altLang="en-US"/>
        </a:p>
      </dgm:t>
    </dgm:pt>
    <dgm:pt modelId="{713A1D58-E0FE-46BA-BD04-D41291BE569B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FF0000"/>
              </a:solidFill>
            </a:rPr>
            <a:t>慈善家</a:t>
          </a:r>
          <a:r>
            <a:rPr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起主导作用，劳动者获得捐赠性收入</a:t>
          </a:r>
        </a:p>
      </dgm:t>
    </dgm:pt>
    <dgm:pt modelId="{1139FCA0-F131-4726-A7EE-BEC47DE29FB1}" type="parTrans" cxnId="{92E53D30-2DC8-4F7B-88B2-5753CF508483}">
      <dgm:prSet/>
      <dgm:spPr/>
      <dgm:t>
        <a:bodyPr/>
        <a:lstStyle/>
        <a:p>
          <a:endParaRPr lang="zh-CN" altLang="en-US"/>
        </a:p>
      </dgm:t>
    </dgm:pt>
    <dgm:pt modelId="{200660AA-23DA-4B46-96A8-9D5B0AD30060}" type="sibTrans" cxnId="{92E53D30-2DC8-4F7B-88B2-5753CF508483}">
      <dgm:prSet/>
      <dgm:spPr/>
      <dgm:t>
        <a:bodyPr/>
        <a:lstStyle/>
        <a:p>
          <a:endParaRPr lang="zh-CN" altLang="en-US"/>
        </a:p>
      </dgm:t>
    </dgm:pt>
    <dgm:pt modelId="{64CB775B-7363-4929-8211-E94AF820EEA3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FF0000"/>
              </a:solidFill>
            </a:rPr>
            <a:t>劳动者</a:t>
          </a:r>
          <a:r>
            <a:rPr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个人将起到主导作用他们将获得的是财产性收入</a:t>
          </a:r>
        </a:p>
      </dgm:t>
    </dgm:pt>
    <dgm:pt modelId="{468666C7-E4E7-4835-A853-DFDFE599EA9B}" type="parTrans" cxnId="{B8C6F8D0-CDAD-4195-AEC2-36CFE5A9DD8C}">
      <dgm:prSet/>
      <dgm:spPr/>
      <dgm:t>
        <a:bodyPr/>
        <a:lstStyle/>
        <a:p>
          <a:endParaRPr lang="zh-CN" altLang="en-US"/>
        </a:p>
      </dgm:t>
    </dgm:pt>
    <dgm:pt modelId="{EDF07776-7DFF-4921-997E-17F9A0D52D90}" type="sibTrans" cxnId="{B8C6F8D0-CDAD-4195-AEC2-36CFE5A9DD8C}">
      <dgm:prSet/>
      <dgm:spPr/>
      <dgm:t>
        <a:bodyPr/>
        <a:lstStyle/>
        <a:p>
          <a:endParaRPr lang="zh-CN" altLang="en-US"/>
        </a:p>
      </dgm:t>
    </dgm:pt>
    <dgm:pt modelId="{97768BF9-2EB5-4339-A4B7-A4E024EED513}" type="pres">
      <dgm:prSet presAssocID="{98D4FA13-E51E-4886-9D60-449C805B6A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AF8AA6E-4D25-4304-AD68-B8C4BA14F67B}" type="pres">
      <dgm:prSet presAssocID="{6736C356-FC37-4491-9CF8-01EBCF387405}" presName="comp" presStyleCnt="0"/>
      <dgm:spPr/>
    </dgm:pt>
    <dgm:pt modelId="{6E0DA7F7-157A-48D5-9C3D-875F7B0205F5}" type="pres">
      <dgm:prSet presAssocID="{6736C356-FC37-4491-9CF8-01EBCF387405}" presName="box" presStyleLbl="node1" presStyleIdx="0" presStyleCnt="4"/>
      <dgm:spPr/>
      <dgm:t>
        <a:bodyPr/>
        <a:lstStyle/>
        <a:p>
          <a:endParaRPr lang="zh-CN" altLang="en-US"/>
        </a:p>
      </dgm:t>
    </dgm:pt>
    <dgm:pt modelId="{AC2D8615-B920-4898-A126-5C4D539402F7}" type="pres">
      <dgm:prSet presAssocID="{6736C356-FC37-4491-9CF8-01EBCF38740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817817-C06A-4711-BD39-657329654302}" type="pres">
      <dgm:prSet presAssocID="{6736C356-FC37-4491-9CF8-01EBCF38740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662B05-D786-4CD7-B1DA-A6FE30DFD486}" type="pres">
      <dgm:prSet presAssocID="{7DFAA3D7-4E7A-4E3E-9A94-7032C5D635A1}" presName="spacer" presStyleCnt="0"/>
      <dgm:spPr/>
    </dgm:pt>
    <dgm:pt modelId="{F716D4BD-D26C-4EE0-91CA-BEFA848AD55D}" type="pres">
      <dgm:prSet presAssocID="{826049C3-C0D7-4FB1-A9F1-4F6C84326CD3}" presName="comp" presStyleCnt="0"/>
      <dgm:spPr/>
    </dgm:pt>
    <dgm:pt modelId="{7DDABFB3-DC98-4761-8FE9-B9DF9CA15CAA}" type="pres">
      <dgm:prSet presAssocID="{826049C3-C0D7-4FB1-A9F1-4F6C84326CD3}" presName="box" presStyleLbl="node1" presStyleIdx="1" presStyleCnt="4"/>
      <dgm:spPr/>
      <dgm:t>
        <a:bodyPr/>
        <a:lstStyle/>
        <a:p>
          <a:endParaRPr lang="zh-CN" altLang="en-US"/>
        </a:p>
      </dgm:t>
    </dgm:pt>
    <dgm:pt modelId="{258ABB03-4BC8-44D4-9E7C-DB8CC4BE85F3}" type="pres">
      <dgm:prSet presAssocID="{826049C3-C0D7-4FB1-A9F1-4F6C84326C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1A3EFF-B591-40BB-9C6A-AA95474DA6B4}" type="pres">
      <dgm:prSet presAssocID="{826049C3-C0D7-4FB1-A9F1-4F6C84326C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BCEFC-DEFB-4546-87E7-396A6D684B75}" type="pres">
      <dgm:prSet presAssocID="{C3F60C8C-2739-4D23-9E8B-A0E2BEB173A9}" presName="spacer" presStyleCnt="0"/>
      <dgm:spPr/>
    </dgm:pt>
    <dgm:pt modelId="{81DC7DC5-DD9B-48CE-8FD1-851833C8E495}" type="pres">
      <dgm:prSet presAssocID="{713A1D58-E0FE-46BA-BD04-D41291BE569B}" presName="comp" presStyleCnt="0"/>
      <dgm:spPr/>
    </dgm:pt>
    <dgm:pt modelId="{11D52A14-32B0-4D58-BEC1-91DE46F38E3E}" type="pres">
      <dgm:prSet presAssocID="{713A1D58-E0FE-46BA-BD04-D41291BE569B}" presName="box" presStyleLbl="node1" presStyleIdx="2" presStyleCnt="4"/>
      <dgm:spPr/>
      <dgm:t>
        <a:bodyPr/>
        <a:lstStyle/>
        <a:p>
          <a:endParaRPr lang="zh-CN" altLang="en-US"/>
        </a:p>
      </dgm:t>
    </dgm:pt>
    <dgm:pt modelId="{01236526-D89C-4256-866F-749D1F2AC655}" type="pres">
      <dgm:prSet presAssocID="{713A1D58-E0FE-46BA-BD04-D41291BE569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546196-FD9A-42DB-8FC7-23AF8EFDC98E}" type="pres">
      <dgm:prSet presAssocID="{713A1D58-E0FE-46BA-BD04-D41291BE569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0EDF6-B5AC-4DFC-BDE6-2A5B03E8910C}" type="pres">
      <dgm:prSet presAssocID="{200660AA-23DA-4B46-96A8-9D5B0AD30060}" presName="spacer" presStyleCnt="0"/>
      <dgm:spPr/>
    </dgm:pt>
    <dgm:pt modelId="{DC829ECD-EB9A-4EC3-B433-93531B2038E2}" type="pres">
      <dgm:prSet presAssocID="{64CB775B-7363-4929-8211-E94AF820EEA3}" presName="comp" presStyleCnt="0"/>
      <dgm:spPr/>
    </dgm:pt>
    <dgm:pt modelId="{2DD60CF7-4B5E-450C-8279-CF00130274F0}" type="pres">
      <dgm:prSet presAssocID="{64CB775B-7363-4929-8211-E94AF820EEA3}" presName="box" presStyleLbl="node1" presStyleIdx="3" presStyleCnt="4"/>
      <dgm:spPr/>
      <dgm:t>
        <a:bodyPr/>
        <a:lstStyle/>
        <a:p>
          <a:endParaRPr lang="zh-CN" altLang="en-US"/>
        </a:p>
      </dgm:t>
    </dgm:pt>
    <dgm:pt modelId="{23D2A1E0-68B7-45F7-9322-93B9CFC1F3C4}" type="pres">
      <dgm:prSet presAssocID="{64CB775B-7363-4929-8211-E94AF820EEA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85BCA7F-833F-48A9-A3A2-0661B8BB20AE}" type="pres">
      <dgm:prSet presAssocID="{64CB775B-7363-4929-8211-E94AF820EE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A5381D2-841F-4339-8DA0-DFD4BE9D369B}" type="presOf" srcId="{6736C356-FC37-4491-9CF8-01EBCF387405}" destId="{AE817817-C06A-4711-BD39-657329654302}" srcOrd="1" destOrd="0" presId="urn:microsoft.com/office/officeart/2005/8/layout/vList4"/>
    <dgm:cxn modelId="{BC09D1EF-F135-4042-BFCD-C0C9E7E1BE26}" type="presOf" srcId="{713A1D58-E0FE-46BA-BD04-D41291BE569B}" destId="{78546196-FD9A-42DB-8FC7-23AF8EFDC98E}" srcOrd="1" destOrd="0" presId="urn:microsoft.com/office/officeart/2005/8/layout/vList4"/>
    <dgm:cxn modelId="{2B32DD91-0093-49CB-93EE-19AA14BAE1CA}" type="presOf" srcId="{713A1D58-E0FE-46BA-BD04-D41291BE569B}" destId="{11D52A14-32B0-4D58-BEC1-91DE46F38E3E}" srcOrd="0" destOrd="0" presId="urn:microsoft.com/office/officeart/2005/8/layout/vList4"/>
    <dgm:cxn modelId="{73F012E4-EAB1-4600-BDBC-3DB434EE431A}" type="presOf" srcId="{6736C356-FC37-4491-9CF8-01EBCF387405}" destId="{6E0DA7F7-157A-48D5-9C3D-875F7B0205F5}" srcOrd="0" destOrd="0" presId="urn:microsoft.com/office/officeart/2005/8/layout/vList4"/>
    <dgm:cxn modelId="{6EFF6079-C78B-47D8-BB94-4DD544734481}" srcId="{98D4FA13-E51E-4886-9D60-449C805B6A57}" destId="{6736C356-FC37-4491-9CF8-01EBCF387405}" srcOrd="0" destOrd="0" parTransId="{225221D1-30F4-4346-A83A-1CC1A74148C5}" sibTransId="{7DFAA3D7-4E7A-4E3E-9A94-7032C5D635A1}"/>
    <dgm:cxn modelId="{B8C6F8D0-CDAD-4195-AEC2-36CFE5A9DD8C}" srcId="{98D4FA13-E51E-4886-9D60-449C805B6A57}" destId="{64CB775B-7363-4929-8211-E94AF820EEA3}" srcOrd="3" destOrd="0" parTransId="{468666C7-E4E7-4835-A853-DFDFE599EA9B}" sibTransId="{EDF07776-7DFF-4921-997E-17F9A0D52D90}"/>
    <dgm:cxn modelId="{AEEE4810-CAF7-4850-9464-5E142A83EF86}" type="presOf" srcId="{826049C3-C0D7-4FB1-A9F1-4F6C84326CD3}" destId="{561A3EFF-B591-40BB-9C6A-AA95474DA6B4}" srcOrd="1" destOrd="0" presId="urn:microsoft.com/office/officeart/2005/8/layout/vList4"/>
    <dgm:cxn modelId="{9FB3111B-C4AB-41F6-AC46-B0A2BA2695B7}" type="presOf" srcId="{64CB775B-7363-4929-8211-E94AF820EEA3}" destId="{085BCA7F-833F-48A9-A3A2-0661B8BB20AE}" srcOrd="1" destOrd="0" presId="urn:microsoft.com/office/officeart/2005/8/layout/vList4"/>
    <dgm:cxn modelId="{4FDC92B8-8AB1-446A-A934-DDD0B9486818}" type="presOf" srcId="{826049C3-C0D7-4FB1-A9F1-4F6C84326CD3}" destId="{7DDABFB3-DC98-4761-8FE9-B9DF9CA15CAA}" srcOrd="0" destOrd="0" presId="urn:microsoft.com/office/officeart/2005/8/layout/vList4"/>
    <dgm:cxn modelId="{92E53D30-2DC8-4F7B-88B2-5753CF508483}" srcId="{98D4FA13-E51E-4886-9D60-449C805B6A57}" destId="{713A1D58-E0FE-46BA-BD04-D41291BE569B}" srcOrd="2" destOrd="0" parTransId="{1139FCA0-F131-4726-A7EE-BEC47DE29FB1}" sibTransId="{200660AA-23DA-4B46-96A8-9D5B0AD30060}"/>
    <dgm:cxn modelId="{A756300B-CBC2-4886-AAC0-C3AF3B796FA3}" type="presOf" srcId="{98D4FA13-E51E-4886-9D60-449C805B6A57}" destId="{97768BF9-2EB5-4339-A4B7-A4E024EED513}" srcOrd="0" destOrd="0" presId="urn:microsoft.com/office/officeart/2005/8/layout/vList4"/>
    <dgm:cxn modelId="{45283752-F039-4DE3-9660-5D9ECC0C7AC5}" type="presOf" srcId="{64CB775B-7363-4929-8211-E94AF820EEA3}" destId="{2DD60CF7-4B5E-450C-8279-CF00130274F0}" srcOrd="0" destOrd="0" presId="urn:microsoft.com/office/officeart/2005/8/layout/vList4"/>
    <dgm:cxn modelId="{04EB295B-FCC2-4F3F-906E-D9976E0551CE}" srcId="{98D4FA13-E51E-4886-9D60-449C805B6A57}" destId="{826049C3-C0D7-4FB1-A9F1-4F6C84326CD3}" srcOrd="1" destOrd="0" parTransId="{B8D5C37C-AE6D-418D-94AF-E0A102F8F84B}" sibTransId="{C3F60C8C-2739-4D23-9E8B-A0E2BEB173A9}"/>
    <dgm:cxn modelId="{F738261B-9C3B-4004-BD5C-EBDCD972D867}" type="presParOf" srcId="{97768BF9-2EB5-4339-A4B7-A4E024EED513}" destId="{7AF8AA6E-4D25-4304-AD68-B8C4BA14F67B}" srcOrd="0" destOrd="0" presId="urn:microsoft.com/office/officeart/2005/8/layout/vList4"/>
    <dgm:cxn modelId="{D7EAC33C-7E2F-444A-B36B-24F7CB569A7D}" type="presParOf" srcId="{7AF8AA6E-4D25-4304-AD68-B8C4BA14F67B}" destId="{6E0DA7F7-157A-48D5-9C3D-875F7B0205F5}" srcOrd="0" destOrd="0" presId="urn:microsoft.com/office/officeart/2005/8/layout/vList4"/>
    <dgm:cxn modelId="{18B9D167-0F24-4423-B26C-FF44F0393EDF}" type="presParOf" srcId="{7AF8AA6E-4D25-4304-AD68-B8C4BA14F67B}" destId="{AC2D8615-B920-4898-A126-5C4D539402F7}" srcOrd="1" destOrd="0" presId="urn:microsoft.com/office/officeart/2005/8/layout/vList4"/>
    <dgm:cxn modelId="{DAD0CB25-05C2-40DB-9DA4-DC6FDD6DE91F}" type="presParOf" srcId="{7AF8AA6E-4D25-4304-AD68-B8C4BA14F67B}" destId="{AE817817-C06A-4711-BD39-657329654302}" srcOrd="2" destOrd="0" presId="urn:microsoft.com/office/officeart/2005/8/layout/vList4"/>
    <dgm:cxn modelId="{254B959C-D601-4077-86F3-1683D0A54BD3}" type="presParOf" srcId="{97768BF9-2EB5-4339-A4B7-A4E024EED513}" destId="{4A662B05-D786-4CD7-B1DA-A6FE30DFD486}" srcOrd="1" destOrd="0" presId="urn:microsoft.com/office/officeart/2005/8/layout/vList4"/>
    <dgm:cxn modelId="{62B64A05-083D-4F12-A18E-0125A5B45961}" type="presParOf" srcId="{97768BF9-2EB5-4339-A4B7-A4E024EED513}" destId="{F716D4BD-D26C-4EE0-91CA-BEFA848AD55D}" srcOrd="2" destOrd="0" presId="urn:microsoft.com/office/officeart/2005/8/layout/vList4"/>
    <dgm:cxn modelId="{FB82D1E4-8BAE-475B-94C9-F26F5A52689F}" type="presParOf" srcId="{F716D4BD-D26C-4EE0-91CA-BEFA848AD55D}" destId="{7DDABFB3-DC98-4761-8FE9-B9DF9CA15CAA}" srcOrd="0" destOrd="0" presId="urn:microsoft.com/office/officeart/2005/8/layout/vList4"/>
    <dgm:cxn modelId="{36003E7C-72A6-45B0-9C36-7FD94425F53A}" type="presParOf" srcId="{F716D4BD-D26C-4EE0-91CA-BEFA848AD55D}" destId="{258ABB03-4BC8-44D4-9E7C-DB8CC4BE85F3}" srcOrd="1" destOrd="0" presId="urn:microsoft.com/office/officeart/2005/8/layout/vList4"/>
    <dgm:cxn modelId="{7A241351-A181-4BB3-8E9D-2EEBEDF60C1C}" type="presParOf" srcId="{F716D4BD-D26C-4EE0-91CA-BEFA848AD55D}" destId="{561A3EFF-B591-40BB-9C6A-AA95474DA6B4}" srcOrd="2" destOrd="0" presId="urn:microsoft.com/office/officeart/2005/8/layout/vList4"/>
    <dgm:cxn modelId="{B7871BE5-254A-4F14-A449-398D512AF2E0}" type="presParOf" srcId="{97768BF9-2EB5-4339-A4B7-A4E024EED513}" destId="{E00BCEFC-DEFB-4546-87E7-396A6D684B75}" srcOrd="3" destOrd="0" presId="urn:microsoft.com/office/officeart/2005/8/layout/vList4"/>
    <dgm:cxn modelId="{864E4293-5CE1-43CF-9F94-1555A6672E61}" type="presParOf" srcId="{97768BF9-2EB5-4339-A4B7-A4E024EED513}" destId="{81DC7DC5-DD9B-48CE-8FD1-851833C8E495}" srcOrd="4" destOrd="0" presId="urn:microsoft.com/office/officeart/2005/8/layout/vList4"/>
    <dgm:cxn modelId="{81CA3DE0-3B1B-4D9A-8232-DB22AB0B6F86}" type="presParOf" srcId="{81DC7DC5-DD9B-48CE-8FD1-851833C8E495}" destId="{11D52A14-32B0-4D58-BEC1-91DE46F38E3E}" srcOrd="0" destOrd="0" presId="urn:microsoft.com/office/officeart/2005/8/layout/vList4"/>
    <dgm:cxn modelId="{6176B181-02D8-4B39-9818-15C8211361C0}" type="presParOf" srcId="{81DC7DC5-DD9B-48CE-8FD1-851833C8E495}" destId="{01236526-D89C-4256-866F-749D1F2AC655}" srcOrd="1" destOrd="0" presId="urn:microsoft.com/office/officeart/2005/8/layout/vList4"/>
    <dgm:cxn modelId="{E2C93D2E-4F7B-4298-AA91-EA56842E4B33}" type="presParOf" srcId="{81DC7DC5-DD9B-48CE-8FD1-851833C8E495}" destId="{78546196-FD9A-42DB-8FC7-23AF8EFDC98E}" srcOrd="2" destOrd="0" presId="urn:microsoft.com/office/officeart/2005/8/layout/vList4"/>
    <dgm:cxn modelId="{AFFFD811-F6F9-4203-AB1C-AEB2B593F1A7}" type="presParOf" srcId="{97768BF9-2EB5-4339-A4B7-A4E024EED513}" destId="{6980EDF6-B5AC-4DFC-BDE6-2A5B03E8910C}" srcOrd="5" destOrd="0" presId="urn:microsoft.com/office/officeart/2005/8/layout/vList4"/>
    <dgm:cxn modelId="{84D7B70D-38E2-4AAA-9CAA-23E0D3439654}" type="presParOf" srcId="{97768BF9-2EB5-4339-A4B7-A4E024EED513}" destId="{DC829ECD-EB9A-4EC3-B433-93531B2038E2}" srcOrd="6" destOrd="0" presId="urn:microsoft.com/office/officeart/2005/8/layout/vList4"/>
    <dgm:cxn modelId="{40C665D9-8239-49DA-903C-A91FA28BD73E}" type="presParOf" srcId="{DC829ECD-EB9A-4EC3-B433-93531B2038E2}" destId="{2DD60CF7-4B5E-450C-8279-CF00130274F0}" srcOrd="0" destOrd="0" presId="urn:microsoft.com/office/officeart/2005/8/layout/vList4"/>
    <dgm:cxn modelId="{FB0B0EC5-1E40-4778-9BE0-1CA2B4DA733A}" type="presParOf" srcId="{DC829ECD-EB9A-4EC3-B433-93531B2038E2}" destId="{23D2A1E0-68B7-45F7-9322-93B9CFC1F3C4}" srcOrd="1" destOrd="0" presId="urn:microsoft.com/office/officeart/2005/8/layout/vList4"/>
    <dgm:cxn modelId="{B9C5567D-D754-4C2F-9671-82DAFD9D30FC}" type="presParOf" srcId="{DC829ECD-EB9A-4EC3-B433-93531B2038E2}" destId="{085BCA7F-833F-48A9-A3A2-0661B8BB20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2B7174-BD27-4C29-B521-1CDFF40E3E72}" type="doc">
      <dgm:prSet loTypeId="urn:microsoft.com/office/officeart/2005/8/layout/vList4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A925A776-EA3D-4B83-89C4-E1E0C20F4C76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劳动者个人将起到主导作用他们将获得的是财产性收入</a:t>
          </a:r>
          <a:endParaRPr lang="zh-CN" altLang="en-US" dirty="0"/>
        </a:p>
      </dgm:t>
    </dgm:pt>
    <dgm:pt modelId="{CE98CBD1-E285-4D8E-979B-7C1719DC7CDF}" type="sibTrans" cxnId="{47376D37-758A-4A13-B5C8-AD95CBBC4126}">
      <dgm:prSet/>
      <dgm:spPr/>
      <dgm:t>
        <a:bodyPr/>
        <a:lstStyle/>
        <a:p>
          <a:endParaRPr lang="zh-CN" altLang="en-US"/>
        </a:p>
      </dgm:t>
    </dgm:pt>
    <dgm:pt modelId="{3A99700C-6FA5-4E2D-909C-4BDDADB2E94F}" type="parTrans" cxnId="{47376D37-758A-4A13-B5C8-AD95CBBC4126}">
      <dgm:prSet/>
      <dgm:spPr/>
      <dgm:t>
        <a:bodyPr/>
        <a:lstStyle/>
        <a:p>
          <a:endParaRPr lang="zh-CN" altLang="en-US"/>
        </a:p>
      </dgm:t>
    </dgm:pt>
    <dgm:pt modelId="{F2DE33C4-0625-4DE5-AABC-C2D39AC61BB7}" type="pres">
      <dgm:prSet presAssocID="{B92B7174-BD27-4C29-B521-1CDFF40E3E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7739986-98BB-4B71-8635-2DC7F645FB32}" type="pres">
      <dgm:prSet presAssocID="{A925A776-EA3D-4B83-89C4-E1E0C20F4C76}" presName="comp" presStyleCnt="0"/>
      <dgm:spPr/>
    </dgm:pt>
    <dgm:pt modelId="{1924D2F0-1C52-4ED3-81C9-7EBBEF8E3657}" type="pres">
      <dgm:prSet presAssocID="{A925A776-EA3D-4B83-89C4-E1E0C20F4C76}" presName="box" presStyleLbl="node1" presStyleIdx="0" presStyleCnt="1" custLinFactNeighborX="6593" custLinFactNeighborY="-6429"/>
      <dgm:spPr/>
      <dgm:t>
        <a:bodyPr/>
        <a:lstStyle/>
        <a:p>
          <a:endParaRPr lang="zh-CN" altLang="en-US"/>
        </a:p>
      </dgm:t>
    </dgm:pt>
    <dgm:pt modelId="{29F97A67-667A-4DB4-BE3C-A1E0BC13F590}" type="pres">
      <dgm:prSet presAssocID="{A925A776-EA3D-4B83-89C4-E1E0C20F4C7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FE1414-7460-4F50-9D0B-5DF3C173CD0F}" type="pres">
      <dgm:prSet presAssocID="{A925A776-EA3D-4B83-89C4-E1E0C20F4C7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376D37-758A-4A13-B5C8-AD95CBBC4126}" srcId="{B92B7174-BD27-4C29-B521-1CDFF40E3E72}" destId="{A925A776-EA3D-4B83-89C4-E1E0C20F4C76}" srcOrd="0" destOrd="0" parTransId="{3A99700C-6FA5-4E2D-909C-4BDDADB2E94F}" sibTransId="{CE98CBD1-E285-4D8E-979B-7C1719DC7CDF}"/>
    <dgm:cxn modelId="{CDA66337-CB1B-4337-A4C8-250290FA27FC}" type="presOf" srcId="{A925A776-EA3D-4B83-89C4-E1E0C20F4C76}" destId="{B4FE1414-7460-4F50-9D0B-5DF3C173CD0F}" srcOrd="1" destOrd="0" presId="urn:microsoft.com/office/officeart/2005/8/layout/vList4"/>
    <dgm:cxn modelId="{BBE1059E-D2B5-433C-83D3-FB6E67F36D1C}" type="presOf" srcId="{A925A776-EA3D-4B83-89C4-E1E0C20F4C76}" destId="{1924D2F0-1C52-4ED3-81C9-7EBBEF8E3657}" srcOrd="0" destOrd="0" presId="urn:microsoft.com/office/officeart/2005/8/layout/vList4"/>
    <dgm:cxn modelId="{FED57C0A-ACC3-4042-9012-1D3465A3C785}" type="presOf" srcId="{B92B7174-BD27-4C29-B521-1CDFF40E3E72}" destId="{F2DE33C4-0625-4DE5-AABC-C2D39AC61BB7}" srcOrd="0" destOrd="0" presId="urn:microsoft.com/office/officeart/2005/8/layout/vList4"/>
    <dgm:cxn modelId="{9019A8D1-7214-472F-97E2-617B5056B6E9}" type="presParOf" srcId="{F2DE33C4-0625-4DE5-AABC-C2D39AC61BB7}" destId="{67739986-98BB-4B71-8635-2DC7F645FB32}" srcOrd="0" destOrd="0" presId="urn:microsoft.com/office/officeart/2005/8/layout/vList4"/>
    <dgm:cxn modelId="{123A1AE6-CE7B-48D9-80C1-C0D06E1FAA3A}" type="presParOf" srcId="{67739986-98BB-4B71-8635-2DC7F645FB32}" destId="{1924D2F0-1C52-4ED3-81C9-7EBBEF8E3657}" srcOrd="0" destOrd="0" presId="urn:microsoft.com/office/officeart/2005/8/layout/vList4"/>
    <dgm:cxn modelId="{628181C9-9824-4C95-93AB-16481E56F0E9}" type="presParOf" srcId="{67739986-98BB-4B71-8635-2DC7F645FB32}" destId="{29F97A67-667A-4DB4-BE3C-A1E0BC13F590}" srcOrd="1" destOrd="0" presId="urn:microsoft.com/office/officeart/2005/8/layout/vList4"/>
    <dgm:cxn modelId="{4A625995-E47F-4D9E-A87D-DEE3003492A2}" type="presParOf" srcId="{67739986-98BB-4B71-8635-2DC7F645FB32}" destId="{B4FE1414-7460-4F50-9D0B-5DF3C173CD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409917-F1DB-4D16-8D9F-48584EC8A9A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05781FE-35BF-4FEA-A9DF-232BF6FFDEAC}">
      <dgm:prSet phldrT="[文本]" custT="1"/>
      <dgm:spPr/>
      <dgm:t>
        <a:bodyPr/>
        <a:lstStyle/>
        <a:p>
          <a:r>
            <a:rPr lang="zh-CN" altLang="en-US" sz="2000" b="1" dirty="0" smtClean="0"/>
            <a:t>一是劳动者可以依法获得</a:t>
          </a:r>
          <a:r>
            <a:rPr lang="zh-CN" altLang="en-US" sz="2000" b="1" dirty="0" smtClean="0">
              <a:solidFill>
                <a:srgbClr val="FF0000"/>
              </a:solidFill>
            </a:rPr>
            <a:t>非劳动收入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ED515B2E-826A-4EF8-BF21-2F1E6456F42E}" type="parTrans" cxnId="{A0025F89-6356-45A4-B457-D8D4A8C62D2A}">
      <dgm:prSet/>
      <dgm:spPr/>
      <dgm:t>
        <a:bodyPr/>
        <a:lstStyle/>
        <a:p>
          <a:endParaRPr lang="zh-CN" altLang="en-US"/>
        </a:p>
      </dgm:t>
    </dgm:pt>
    <dgm:pt modelId="{48296103-EF2D-4FB5-98CD-7067C41D4553}" type="sibTrans" cxnId="{A0025F89-6356-45A4-B457-D8D4A8C62D2A}">
      <dgm:prSet/>
      <dgm:spPr/>
      <dgm:t>
        <a:bodyPr/>
        <a:lstStyle/>
        <a:p>
          <a:endParaRPr lang="zh-CN" altLang="en-US"/>
        </a:p>
      </dgm:t>
    </dgm:pt>
    <dgm:pt modelId="{5673E288-F541-4E1D-A543-83B67C2BC118}">
      <dgm:prSet phldrT="[文本]" custT="1"/>
      <dgm:spPr/>
      <dgm:t>
        <a:bodyPr/>
        <a:lstStyle/>
        <a:p>
          <a:r>
            <a:rPr lang="zh-CN" altLang="en-US" sz="2000" b="1" dirty="0" smtClean="0"/>
            <a:t>二是国家要制定政策法规帮助更多的</a:t>
          </a:r>
          <a:r>
            <a:rPr lang="zh-CN" altLang="en-US" sz="2000" b="1" dirty="0" smtClean="0">
              <a:solidFill>
                <a:srgbClr val="FF0000"/>
              </a:solidFill>
            </a:rPr>
            <a:t>劳动者获取财产性收入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9B8A243B-F7D9-4514-BD41-A2BED4514751}" type="parTrans" cxnId="{F3FF47DF-C887-4B47-9105-758FE233618E}">
      <dgm:prSet/>
      <dgm:spPr/>
      <dgm:t>
        <a:bodyPr/>
        <a:lstStyle/>
        <a:p>
          <a:endParaRPr lang="zh-CN" altLang="en-US"/>
        </a:p>
      </dgm:t>
    </dgm:pt>
    <dgm:pt modelId="{7E9A4104-3000-42BD-9817-468385A55E71}" type="sibTrans" cxnId="{F3FF47DF-C887-4B47-9105-758FE233618E}">
      <dgm:prSet/>
      <dgm:spPr/>
      <dgm:t>
        <a:bodyPr/>
        <a:lstStyle/>
        <a:p>
          <a:endParaRPr lang="zh-CN" altLang="en-US"/>
        </a:p>
      </dgm:t>
    </dgm:pt>
    <dgm:pt modelId="{1073C2B4-FA34-4222-A1C5-AF060EF78B79}">
      <dgm:prSet phldrT="[文本]" custT="1"/>
      <dgm:spPr/>
      <dgm:t>
        <a:bodyPr/>
        <a:lstStyle/>
        <a:p>
          <a:r>
            <a:rPr lang="zh-CN" altLang="en-US" sz="2000" b="1" dirty="0" smtClean="0"/>
            <a:t>三是劳动者要多渠道获取收入才能进入</a:t>
          </a:r>
          <a:r>
            <a:rPr lang="zh-CN" altLang="en-US" sz="2000" b="1" dirty="0" smtClean="0">
              <a:solidFill>
                <a:srgbClr val="FF0000"/>
              </a:solidFill>
            </a:rPr>
            <a:t>中等收入阶层或富裕阶层</a:t>
          </a:r>
          <a:endParaRPr lang="zh-CN" altLang="en-US" sz="2000" b="1" dirty="0">
            <a:solidFill>
              <a:srgbClr val="FF0000"/>
            </a:solidFill>
          </a:endParaRPr>
        </a:p>
      </dgm:t>
    </dgm:pt>
    <dgm:pt modelId="{9559763C-41BB-40A1-B48B-2A816654DA4A}" type="parTrans" cxnId="{90464C16-90FA-4D21-9970-74E9FAB23B6C}">
      <dgm:prSet/>
      <dgm:spPr/>
      <dgm:t>
        <a:bodyPr/>
        <a:lstStyle/>
        <a:p>
          <a:endParaRPr lang="zh-CN" altLang="en-US"/>
        </a:p>
      </dgm:t>
    </dgm:pt>
    <dgm:pt modelId="{72337315-B548-455C-9D04-9AB5EAA89E1A}" type="sibTrans" cxnId="{90464C16-90FA-4D21-9970-74E9FAB23B6C}">
      <dgm:prSet/>
      <dgm:spPr/>
      <dgm:t>
        <a:bodyPr/>
        <a:lstStyle/>
        <a:p>
          <a:endParaRPr lang="zh-CN" altLang="en-US"/>
        </a:p>
      </dgm:t>
    </dgm:pt>
    <dgm:pt modelId="{C0D63275-4349-49CC-B39D-029E912B7B46}" type="pres">
      <dgm:prSet presAssocID="{0C409917-F1DB-4D16-8D9F-48584EC8A9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CDBA4E1-28DB-46E7-8591-436F3C7482E2}" type="pres">
      <dgm:prSet presAssocID="{F05781FE-35BF-4FEA-A9DF-232BF6FFDEAC}" presName="parentLin" presStyleCnt="0"/>
      <dgm:spPr/>
    </dgm:pt>
    <dgm:pt modelId="{5280AC2B-3D0D-447B-93BD-8C868839DE22}" type="pres">
      <dgm:prSet presAssocID="{F05781FE-35BF-4FEA-A9DF-232BF6FFDEA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6C41865-94A9-4F1F-A4C6-E790CC5243D7}" type="pres">
      <dgm:prSet presAssocID="{F05781FE-35BF-4FEA-A9DF-232BF6FFDE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32B560-5E51-4E5D-8EC9-953844867F27}" type="pres">
      <dgm:prSet presAssocID="{F05781FE-35BF-4FEA-A9DF-232BF6FFDEAC}" presName="negativeSpace" presStyleCnt="0"/>
      <dgm:spPr/>
    </dgm:pt>
    <dgm:pt modelId="{FDA534FE-05B4-40DA-8479-7ED7ECECB49B}" type="pres">
      <dgm:prSet presAssocID="{F05781FE-35BF-4FEA-A9DF-232BF6FFDEAC}" presName="childText" presStyleLbl="conFgAcc1" presStyleIdx="0" presStyleCnt="3">
        <dgm:presLayoutVars>
          <dgm:bulletEnabled val="1"/>
        </dgm:presLayoutVars>
      </dgm:prSet>
      <dgm:spPr/>
    </dgm:pt>
    <dgm:pt modelId="{CAAB0305-38AD-44E3-B5C1-2D65A4408C4C}" type="pres">
      <dgm:prSet presAssocID="{48296103-EF2D-4FB5-98CD-7067C41D4553}" presName="spaceBetweenRectangles" presStyleCnt="0"/>
      <dgm:spPr/>
    </dgm:pt>
    <dgm:pt modelId="{D798AAC4-483B-440F-8A6F-299369BDB687}" type="pres">
      <dgm:prSet presAssocID="{5673E288-F541-4E1D-A543-83B67C2BC118}" presName="parentLin" presStyleCnt="0"/>
      <dgm:spPr/>
    </dgm:pt>
    <dgm:pt modelId="{112ADDBA-914E-4BAA-A2AF-36B0685531C8}" type="pres">
      <dgm:prSet presAssocID="{5673E288-F541-4E1D-A543-83B67C2BC11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3B5E879-6FA5-462A-AC09-0C2F263787D4}" type="pres">
      <dgm:prSet presAssocID="{5673E288-F541-4E1D-A543-83B67C2BC1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C85ABD-02A7-4162-8926-D0F7DEE1D83B}" type="pres">
      <dgm:prSet presAssocID="{5673E288-F541-4E1D-A543-83B67C2BC118}" presName="negativeSpace" presStyleCnt="0"/>
      <dgm:spPr/>
    </dgm:pt>
    <dgm:pt modelId="{57BFFB3F-F885-4AC9-8303-8D7D9F266FDA}" type="pres">
      <dgm:prSet presAssocID="{5673E288-F541-4E1D-A543-83B67C2BC118}" presName="childText" presStyleLbl="conFgAcc1" presStyleIdx="1" presStyleCnt="3">
        <dgm:presLayoutVars>
          <dgm:bulletEnabled val="1"/>
        </dgm:presLayoutVars>
      </dgm:prSet>
      <dgm:spPr/>
    </dgm:pt>
    <dgm:pt modelId="{E28A0894-50D1-4A48-890F-6A4324C76F8C}" type="pres">
      <dgm:prSet presAssocID="{7E9A4104-3000-42BD-9817-468385A55E71}" presName="spaceBetweenRectangles" presStyleCnt="0"/>
      <dgm:spPr/>
    </dgm:pt>
    <dgm:pt modelId="{6A766659-90D3-4B77-ADA6-60B386C22454}" type="pres">
      <dgm:prSet presAssocID="{1073C2B4-FA34-4222-A1C5-AF060EF78B79}" presName="parentLin" presStyleCnt="0"/>
      <dgm:spPr/>
    </dgm:pt>
    <dgm:pt modelId="{E0BD1CD4-640B-417F-9D42-EF5B8AE117C0}" type="pres">
      <dgm:prSet presAssocID="{1073C2B4-FA34-4222-A1C5-AF060EF78B79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750B0B9C-0F2C-4B82-AC50-EC35A3A648A0}" type="pres">
      <dgm:prSet presAssocID="{1073C2B4-FA34-4222-A1C5-AF060EF78B79}" presName="parentText" presStyleLbl="node1" presStyleIdx="2" presStyleCnt="3" custScaleY="10656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0FADC0-2319-4656-97DC-9C9A9A74C25F}" type="pres">
      <dgm:prSet presAssocID="{1073C2B4-FA34-4222-A1C5-AF060EF78B79}" presName="negativeSpace" presStyleCnt="0"/>
      <dgm:spPr/>
    </dgm:pt>
    <dgm:pt modelId="{E9ACEB2C-F230-4CC2-B72B-85C4B540067F}" type="pres">
      <dgm:prSet presAssocID="{1073C2B4-FA34-4222-A1C5-AF060EF78B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464C16-90FA-4D21-9970-74E9FAB23B6C}" srcId="{0C409917-F1DB-4D16-8D9F-48584EC8A9AC}" destId="{1073C2B4-FA34-4222-A1C5-AF060EF78B79}" srcOrd="2" destOrd="0" parTransId="{9559763C-41BB-40A1-B48B-2A816654DA4A}" sibTransId="{72337315-B548-455C-9D04-9AB5EAA89E1A}"/>
    <dgm:cxn modelId="{4EB5A925-A84C-47D9-A63E-087D5AE47237}" type="presOf" srcId="{5673E288-F541-4E1D-A543-83B67C2BC118}" destId="{C3B5E879-6FA5-462A-AC09-0C2F263787D4}" srcOrd="1" destOrd="0" presId="urn:microsoft.com/office/officeart/2005/8/layout/list1"/>
    <dgm:cxn modelId="{0B0BC6BE-17A3-4DD4-BD7E-CC450DCFC9B5}" type="presOf" srcId="{5673E288-F541-4E1D-A543-83B67C2BC118}" destId="{112ADDBA-914E-4BAA-A2AF-36B0685531C8}" srcOrd="0" destOrd="0" presId="urn:microsoft.com/office/officeart/2005/8/layout/list1"/>
    <dgm:cxn modelId="{528B3A2F-6B99-45EB-A89D-C3AFE55807F2}" type="presOf" srcId="{0C409917-F1DB-4D16-8D9F-48584EC8A9AC}" destId="{C0D63275-4349-49CC-B39D-029E912B7B46}" srcOrd="0" destOrd="0" presId="urn:microsoft.com/office/officeart/2005/8/layout/list1"/>
    <dgm:cxn modelId="{F3FF47DF-C887-4B47-9105-758FE233618E}" srcId="{0C409917-F1DB-4D16-8D9F-48584EC8A9AC}" destId="{5673E288-F541-4E1D-A543-83B67C2BC118}" srcOrd="1" destOrd="0" parTransId="{9B8A243B-F7D9-4514-BD41-A2BED4514751}" sibTransId="{7E9A4104-3000-42BD-9817-468385A55E71}"/>
    <dgm:cxn modelId="{80092F07-86F9-4ED3-BA60-7879FE94CB2F}" type="presOf" srcId="{F05781FE-35BF-4FEA-A9DF-232BF6FFDEAC}" destId="{5280AC2B-3D0D-447B-93BD-8C868839DE22}" srcOrd="0" destOrd="0" presId="urn:microsoft.com/office/officeart/2005/8/layout/list1"/>
    <dgm:cxn modelId="{D574DD6E-E7D1-44EA-AF62-CD05A9127F55}" type="presOf" srcId="{1073C2B4-FA34-4222-A1C5-AF060EF78B79}" destId="{750B0B9C-0F2C-4B82-AC50-EC35A3A648A0}" srcOrd="1" destOrd="0" presId="urn:microsoft.com/office/officeart/2005/8/layout/list1"/>
    <dgm:cxn modelId="{704AA040-BC40-473A-A4B9-B898EE45D8B0}" type="presOf" srcId="{1073C2B4-FA34-4222-A1C5-AF060EF78B79}" destId="{E0BD1CD4-640B-417F-9D42-EF5B8AE117C0}" srcOrd="0" destOrd="0" presId="urn:microsoft.com/office/officeart/2005/8/layout/list1"/>
    <dgm:cxn modelId="{B7CCDA95-233E-45E0-99C0-2465BB14D691}" type="presOf" srcId="{F05781FE-35BF-4FEA-A9DF-232BF6FFDEAC}" destId="{56C41865-94A9-4F1F-A4C6-E790CC5243D7}" srcOrd="1" destOrd="0" presId="urn:microsoft.com/office/officeart/2005/8/layout/list1"/>
    <dgm:cxn modelId="{A0025F89-6356-45A4-B457-D8D4A8C62D2A}" srcId="{0C409917-F1DB-4D16-8D9F-48584EC8A9AC}" destId="{F05781FE-35BF-4FEA-A9DF-232BF6FFDEAC}" srcOrd="0" destOrd="0" parTransId="{ED515B2E-826A-4EF8-BF21-2F1E6456F42E}" sibTransId="{48296103-EF2D-4FB5-98CD-7067C41D4553}"/>
    <dgm:cxn modelId="{FA0847C1-4CB7-4AA9-9CC7-4FFCB8E0757F}" type="presParOf" srcId="{C0D63275-4349-49CC-B39D-029E912B7B46}" destId="{2CDBA4E1-28DB-46E7-8591-436F3C7482E2}" srcOrd="0" destOrd="0" presId="urn:microsoft.com/office/officeart/2005/8/layout/list1"/>
    <dgm:cxn modelId="{8FFDD1C7-9AF7-4E39-B100-E21F3AA334F0}" type="presParOf" srcId="{2CDBA4E1-28DB-46E7-8591-436F3C7482E2}" destId="{5280AC2B-3D0D-447B-93BD-8C868839DE22}" srcOrd="0" destOrd="0" presId="urn:microsoft.com/office/officeart/2005/8/layout/list1"/>
    <dgm:cxn modelId="{907796CE-16AA-461C-98AF-CD43F2EAD81C}" type="presParOf" srcId="{2CDBA4E1-28DB-46E7-8591-436F3C7482E2}" destId="{56C41865-94A9-4F1F-A4C6-E790CC5243D7}" srcOrd="1" destOrd="0" presId="urn:microsoft.com/office/officeart/2005/8/layout/list1"/>
    <dgm:cxn modelId="{894F70D2-691F-4850-8DE5-10189F7B29B6}" type="presParOf" srcId="{C0D63275-4349-49CC-B39D-029E912B7B46}" destId="{2432B560-5E51-4E5D-8EC9-953844867F27}" srcOrd="1" destOrd="0" presId="urn:microsoft.com/office/officeart/2005/8/layout/list1"/>
    <dgm:cxn modelId="{A8A3CC97-B07E-4EF8-B8FE-9F3A18DCE946}" type="presParOf" srcId="{C0D63275-4349-49CC-B39D-029E912B7B46}" destId="{FDA534FE-05B4-40DA-8479-7ED7ECECB49B}" srcOrd="2" destOrd="0" presId="urn:microsoft.com/office/officeart/2005/8/layout/list1"/>
    <dgm:cxn modelId="{618D5D22-ABAD-4F66-A4E9-6629D99F2543}" type="presParOf" srcId="{C0D63275-4349-49CC-B39D-029E912B7B46}" destId="{CAAB0305-38AD-44E3-B5C1-2D65A4408C4C}" srcOrd="3" destOrd="0" presId="urn:microsoft.com/office/officeart/2005/8/layout/list1"/>
    <dgm:cxn modelId="{06921598-7174-4A4E-B23A-84B5853CDA9F}" type="presParOf" srcId="{C0D63275-4349-49CC-B39D-029E912B7B46}" destId="{D798AAC4-483B-440F-8A6F-299369BDB687}" srcOrd="4" destOrd="0" presId="urn:microsoft.com/office/officeart/2005/8/layout/list1"/>
    <dgm:cxn modelId="{BBB9F57D-E2DD-42F9-BA5B-853310787700}" type="presParOf" srcId="{D798AAC4-483B-440F-8A6F-299369BDB687}" destId="{112ADDBA-914E-4BAA-A2AF-36B0685531C8}" srcOrd="0" destOrd="0" presId="urn:microsoft.com/office/officeart/2005/8/layout/list1"/>
    <dgm:cxn modelId="{2667C875-195C-4C51-98FA-721E210431A2}" type="presParOf" srcId="{D798AAC4-483B-440F-8A6F-299369BDB687}" destId="{C3B5E879-6FA5-462A-AC09-0C2F263787D4}" srcOrd="1" destOrd="0" presId="urn:microsoft.com/office/officeart/2005/8/layout/list1"/>
    <dgm:cxn modelId="{AE9EA483-933F-4F41-BB32-3DA69C869BA6}" type="presParOf" srcId="{C0D63275-4349-49CC-B39D-029E912B7B46}" destId="{71C85ABD-02A7-4162-8926-D0F7DEE1D83B}" srcOrd="5" destOrd="0" presId="urn:microsoft.com/office/officeart/2005/8/layout/list1"/>
    <dgm:cxn modelId="{5FC71715-4A6C-40BF-92B2-5A3BB1D6B597}" type="presParOf" srcId="{C0D63275-4349-49CC-B39D-029E912B7B46}" destId="{57BFFB3F-F885-4AC9-8303-8D7D9F266FDA}" srcOrd="6" destOrd="0" presId="urn:microsoft.com/office/officeart/2005/8/layout/list1"/>
    <dgm:cxn modelId="{C0F484E4-F25D-4DF4-98F9-DCE70866FA7D}" type="presParOf" srcId="{C0D63275-4349-49CC-B39D-029E912B7B46}" destId="{E28A0894-50D1-4A48-890F-6A4324C76F8C}" srcOrd="7" destOrd="0" presId="urn:microsoft.com/office/officeart/2005/8/layout/list1"/>
    <dgm:cxn modelId="{48ABEC3C-6CAA-4EE1-80A8-FD07F56327BA}" type="presParOf" srcId="{C0D63275-4349-49CC-B39D-029E912B7B46}" destId="{6A766659-90D3-4B77-ADA6-60B386C22454}" srcOrd="8" destOrd="0" presId="urn:microsoft.com/office/officeart/2005/8/layout/list1"/>
    <dgm:cxn modelId="{E04F6A29-4F4A-49A9-87AF-8A9FD10C4B26}" type="presParOf" srcId="{6A766659-90D3-4B77-ADA6-60B386C22454}" destId="{E0BD1CD4-640B-417F-9D42-EF5B8AE117C0}" srcOrd="0" destOrd="0" presId="urn:microsoft.com/office/officeart/2005/8/layout/list1"/>
    <dgm:cxn modelId="{A47340CA-9B5A-4AF0-9759-FDF465B940D1}" type="presParOf" srcId="{6A766659-90D3-4B77-ADA6-60B386C22454}" destId="{750B0B9C-0F2C-4B82-AC50-EC35A3A648A0}" srcOrd="1" destOrd="0" presId="urn:microsoft.com/office/officeart/2005/8/layout/list1"/>
    <dgm:cxn modelId="{E4FFA38A-CBF3-4A27-BD70-B9AC63AC9E39}" type="presParOf" srcId="{C0D63275-4349-49CC-B39D-029E912B7B46}" destId="{050FADC0-2319-4656-97DC-9C9A9A74C25F}" srcOrd="9" destOrd="0" presId="urn:microsoft.com/office/officeart/2005/8/layout/list1"/>
    <dgm:cxn modelId="{615E4B9F-5BC7-4464-8D57-0980421E9E8C}" type="presParOf" srcId="{C0D63275-4349-49CC-B39D-029E912B7B46}" destId="{E9ACEB2C-F230-4CC2-B72B-85C4B54006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CB22F-FEC1-41E6-A9C6-5EA543777400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6C9F577-ABAD-450F-B5A3-B81940FBBFBB}">
      <dgm:prSet phldrT="[文本]"/>
      <dgm:spPr/>
      <dgm:t>
        <a:bodyPr/>
        <a:lstStyle/>
        <a:p>
          <a:r>
            <a:rPr lang="zh-CN" b="1" dirty="0" smtClean="0"/>
            <a:t>城乡居民收入差距</a:t>
          </a:r>
          <a:endParaRPr lang="zh-CN" altLang="en-US" b="1" dirty="0"/>
        </a:p>
      </dgm:t>
    </dgm:pt>
    <dgm:pt modelId="{5BD93A6F-4411-43D8-9B81-539B9638B710}" type="parTrans" cxnId="{18E6E165-43F1-4C48-AFEF-63FA1643C97E}">
      <dgm:prSet/>
      <dgm:spPr/>
      <dgm:t>
        <a:bodyPr/>
        <a:lstStyle/>
        <a:p>
          <a:endParaRPr lang="zh-CN" altLang="en-US"/>
        </a:p>
      </dgm:t>
    </dgm:pt>
    <dgm:pt modelId="{287BDB65-0C2E-47BF-8508-F5C38D8447BB}" type="sibTrans" cxnId="{18E6E165-43F1-4C48-AFEF-63FA1643C97E}">
      <dgm:prSet/>
      <dgm:spPr/>
      <dgm:t>
        <a:bodyPr/>
        <a:lstStyle/>
        <a:p>
          <a:endParaRPr lang="zh-CN" altLang="en-US"/>
        </a:p>
      </dgm:t>
    </dgm:pt>
    <dgm:pt modelId="{9EF47D9F-FC65-4885-B030-8B6D28AB2E53}">
      <dgm:prSet phldrT="[文本]" custT="1"/>
      <dgm:spPr/>
      <dgm:t>
        <a:bodyPr/>
        <a:lstStyle/>
        <a:p>
          <a:r>
            <a:rPr lang="zh-CN" altLang="en-US" sz="2800" b="1" dirty="0" smtClean="0"/>
            <a:t>经济发达程度</a:t>
          </a:r>
          <a:endParaRPr lang="zh-CN" altLang="en-US" sz="2800" b="1" dirty="0"/>
        </a:p>
      </dgm:t>
    </dgm:pt>
    <dgm:pt modelId="{6E38A7F6-4E52-4031-ACBE-B3DD3A6EDF67}" type="parTrans" cxnId="{7B6EF7DE-3914-44C0-B226-D7CCCCE29F23}">
      <dgm:prSet/>
      <dgm:spPr/>
      <dgm:t>
        <a:bodyPr/>
        <a:lstStyle/>
        <a:p>
          <a:endParaRPr lang="zh-CN" altLang="en-US"/>
        </a:p>
      </dgm:t>
    </dgm:pt>
    <dgm:pt modelId="{260D0067-92DE-43C5-A0F1-CBA064137550}" type="sibTrans" cxnId="{7B6EF7DE-3914-44C0-B226-D7CCCCE29F23}">
      <dgm:prSet/>
      <dgm:spPr/>
      <dgm:t>
        <a:bodyPr/>
        <a:lstStyle/>
        <a:p>
          <a:endParaRPr lang="zh-CN" altLang="en-US"/>
        </a:p>
      </dgm:t>
    </dgm:pt>
    <dgm:pt modelId="{49F06A27-A857-4594-94EF-6C2000FAD2B3}" type="pres">
      <dgm:prSet presAssocID="{07FCB22F-FEC1-41E6-A9C6-5EA5437774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5B322C-0951-4453-B8E9-78E7F41703F3}" type="pres">
      <dgm:prSet presAssocID="{26C9F577-ABAD-450F-B5A3-B81940FBBFB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4DADF76-B5AA-4837-8159-1E7E95D8505D}" type="pres">
      <dgm:prSet presAssocID="{6E38A7F6-4E52-4031-ACBE-B3DD3A6EDF67}" presName="parTrans" presStyleLbl="sibTrans2D1" presStyleIdx="0" presStyleCnt="1" custAng="10800000" custFlipHor="0" custScaleX="145615" custScaleY="175161" custLinFactNeighborX="-6745" custLinFactNeighborY="3493"/>
      <dgm:spPr/>
      <dgm:t>
        <a:bodyPr/>
        <a:lstStyle/>
        <a:p>
          <a:endParaRPr lang="zh-CN" altLang="en-US"/>
        </a:p>
      </dgm:t>
    </dgm:pt>
    <dgm:pt modelId="{637E914D-898E-4135-8CC6-173EAA645C62}" type="pres">
      <dgm:prSet presAssocID="{6E38A7F6-4E52-4031-ACBE-B3DD3A6EDF67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A682F4B3-6C71-41A2-B483-A6CEA489A403}" type="pres">
      <dgm:prSet presAssocID="{9EF47D9F-FC65-4885-B030-8B6D28AB2E5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55FC1A-61B1-4E2B-B5A3-381A0EDC5D56}" type="presOf" srcId="{6E38A7F6-4E52-4031-ACBE-B3DD3A6EDF67}" destId="{A4DADF76-B5AA-4837-8159-1E7E95D8505D}" srcOrd="0" destOrd="0" presId="urn:microsoft.com/office/officeart/2005/8/layout/radial5"/>
    <dgm:cxn modelId="{0BCD4C5F-FE9E-4D96-A279-5BA90DAB2AA1}" type="presOf" srcId="{9EF47D9F-FC65-4885-B030-8B6D28AB2E53}" destId="{A682F4B3-6C71-41A2-B483-A6CEA489A403}" srcOrd="0" destOrd="0" presId="urn:microsoft.com/office/officeart/2005/8/layout/radial5"/>
    <dgm:cxn modelId="{7B6EF7DE-3914-44C0-B226-D7CCCCE29F23}" srcId="{26C9F577-ABAD-450F-B5A3-B81940FBBFBB}" destId="{9EF47D9F-FC65-4885-B030-8B6D28AB2E53}" srcOrd="0" destOrd="0" parTransId="{6E38A7F6-4E52-4031-ACBE-B3DD3A6EDF67}" sibTransId="{260D0067-92DE-43C5-A0F1-CBA064137550}"/>
    <dgm:cxn modelId="{1D1D6D6E-596D-46ED-9B8E-55B6CB8934BD}" type="presOf" srcId="{26C9F577-ABAD-450F-B5A3-B81940FBBFBB}" destId="{795B322C-0951-4453-B8E9-78E7F41703F3}" srcOrd="0" destOrd="0" presId="urn:microsoft.com/office/officeart/2005/8/layout/radial5"/>
    <dgm:cxn modelId="{DC332FAD-885E-4877-A22D-107DD9219F70}" type="presOf" srcId="{6E38A7F6-4E52-4031-ACBE-B3DD3A6EDF67}" destId="{637E914D-898E-4135-8CC6-173EAA645C62}" srcOrd="1" destOrd="0" presId="urn:microsoft.com/office/officeart/2005/8/layout/radial5"/>
    <dgm:cxn modelId="{18E6E165-43F1-4C48-AFEF-63FA1643C97E}" srcId="{07FCB22F-FEC1-41E6-A9C6-5EA543777400}" destId="{26C9F577-ABAD-450F-B5A3-B81940FBBFBB}" srcOrd="0" destOrd="0" parTransId="{5BD93A6F-4411-43D8-9B81-539B9638B710}" sibTransId="{287BDB65-0C2E-47BF-8508-F5C38D8447BB}"/>
    <dgm:cxn modelId="{CA27A4BC-86FB-4993-A229-61AE3D2816C2}" type="presOf" srcId="{07FCB22F-FEC1-41E6-A9C6-5EA543777400}" destId="{49F06A27-A857-4594-94EF-6C2000FAD2B3}" srcOrd="0" destOrd="0" presId="urn:microsoft.com/office/officeart/2005/8/layout/radial5"/>
    <dgm:cxn modelId="{8F623A93-6F1A-4E1E-A22F-AA59F731CC18}" type="presParOf" srcId="{49F06A27-A857-4594-94EF-6C2000FAD2B3}" destId="{795B322C-0951-4453-B8E9-78E7F41703F3}" srcOrd="0" destOrd="0" presId="urn:microsoft.com/office/officeart/2005/8/layout/radial5"/>
    <dgm:cxn modelId="{233F74C6-439B-4C3E-AE89-836F8BABBD51}" type="presParOf" srcId="{49F06A27-A857-4594-94EF-6C2000FAD2B3}" destId="{A4DADF76-B5AA-4837-8159-1E7E95D8505D}" srcOrd="1" destOrd="0" presId="urn:microsoft.com/office/officeart/2005/8/layout/radial5"/>
    <dgm:cxn modelId="{1A22AE55-41F9-4EEA-A464-9084ECEB3928}" type="presParOf" srcId="{A4DADF76-B5AA-4837-8159-1E7E95D8505D}" destId="{637E914D-898E-4135-8CC6-173EAA645C62}" srcOrd="0" destOrd="0" presId="urn:microsoft.com/office/officeart/2005/8/layout/radial5"/>
    <dgm:cxn modelId="{BDBAC84C-5AC1-4C84-94D0-E809F2B36BA5}" type="presParOf" srcId="{49F06A27-A857-4594-94EF-6C2000FAD2B3}" destId="{A682F4B3-6C71-41A2-B483-A6CEA489A403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7394-5204-4105-903F-BB74FFD8653E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87AD931-45FB-4534-A4E3-3E27CD3D3727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chemeClr val="tx1"/>
              </a:solidFill>
            </a:rPr>
            <a:t>81109</a:t>
          </a:r>
          <a:r>
            <a:rPr lang="zh-CN" altLang="en-US" sz="2000" b="1" dirty="0" smtClean="0">
              <a:solidFill>
                <a:schemeClr val="tx1"/>
              </a:solidFill>
            </a:rPr>
            <a:t>元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B36DD8A8-4E98-48EA-B7D7-BF54E52CD8F6}" type="parTrans" cxnId="{5506EAE2-D016-40EF-86F4-2B55D54E79CF}">
      <dgm:prSet/>
      <dgm:spPr/>
      <dgm:t>
        <a:bodyPr/>
        <a:lstStyle/>
        <a:p>
          <a:endParaRPr lang="zh-CN" altLang="en-US"/>
        </a:p>
      </dgm:t>
    </dgm:pt>
    <dgm:pt modelId="{E2E892A1-512F-4EB2-B013-2D7983BC6351}" type="sibTrans" cxnId="{5506EAE2-D016-40EF-86F4-2B55D54E79CF}">
      <dgm:prSet/>
      <dgm:spPr/>
      <dgm:t>
        <a:bodyPr/>
        <a:lstStyle/>
        <a:p>
          <a:endParaRPr lang="zh-CN" altLang="en-US"/>
        </a:p>
      </dgm:t>
    </dgm:pt>
    <dgm:pt modelId="{98BF3F71-1274-4717-B1F3-1FBCF5A64162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金融业</a:t>
          </a:r>
          <a:endParaRPr lang="zh-CN" altLang="en-US" dirty="0"/>
        </a:p>
      </dgm:t>
    </dgm:pt>
    <dgm:pt modelId="{F3FDFD52-1B84-4980-9B1F-D170AFA76C9B}" type="parTrans" cxnId="{667A8139-DD01-47EB-BC25-9D3990E04367}">
      <dgm:prSet/>
      <dgm:spPr/>
      <dgm:t>
        <a:bodyPr/>
        <a:lstStyle/>
        <a:p>
          <a:endParaRPr lang="zh-CN" altLang="en-US"/>
        </a:p>
      </dgm:t>
    </dgm:pt>
    <dgm:pt modelId="{B7B3FF88-A582-472F-9793-FD9FECA403A6}" type="sibTrans" cxnId="{667A8139-DD01-47EB-BC25-9D3990E04367}">
      <dgm:prSet/>
      <dgm:spPr/>
      <dgm:t>
        <a:bodyPr/>
        <a:lstStyle/>
        <a:p>
          <a:endParaRPr lang="zh-CN" altLang="en-US"/>
        </a:p>
      </dgm:t>
    </dgm:pt>
    <dgm:pt modelId="{46B4170F-18BE-4959-8FA1-0241B35CACD7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chemeClr val="tx1"/>
              </a:solidFill>
            </a:rPr>
            <a:t>70918</a:t>
          </a:r>
          <a:r>
            <a:rPr lang="zh-CN" altLang="en-US" sz="2000" b="1" dirty="0" smtClean="0">
              <a:solidFill>
                <a:schemeClr val="tx1"/>
              </a:solidFill>
            </a:rPr>
            <a:t>元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DA188C3E-0E74-4E87-9745-DA76F20AC51B}" type="parTrans" cxnId="{0D266687-C6A4-49B8-B6AA-B868F5B1B89B}">
      <dgm:prSet/>
      <dgm:spPr/>
      <dgm:t>
        <a:bodyPr/>
        <a:lstStyle/>
        <a:p>
          <a:endParaRPr lang="zh-CN" altLang="en-US"/>
        </a:p>
      </dgm:t>
    </dgm:pt>
    <dgm:pt modelId="{5243B522-B330-4DF3-BBF5-C51A6913AFF1}" type="sibTrans" cxnId="{0D266687-C6A4-49B8-B6AA-B868F5B1B89B}">
      <dgm:prSet/>
      <dgm:spPr/>
      <dgm:t>
        <a:bodyPr/>
        <a:lstStyle/>
        <a:p>
          <a:endParaRPr lang="zh-CN" altLang="en-US"/>
        </a:p>
      </dgm:t>
    </dgm:pt>
    <dgm:pt modelId="{C636EC10-5F83-4D01-A267-D290A16C1C2D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信息传输、计算机服务和软件业</a:t>
          </a:r>
          <a:endParaRPr lang="zh-CN" altLang="en-US" dirty="0"/>
        </a:p>
      </dgm:t>
    </dgm:pt>
    <dgm:pt modelId="{1EFFC5AE-DBF2-4AAD-A7AF-AF101850AB25}" type="parTrans" cxnId="{48F3AA3D-9879-4619-AD7D-B241703660D3}">
      <dgm:prSet/>
      <dgm:spPr/>
      <dgm:t>
        <a:bodyPr/>
        <a:lstStyle/>
        <a:p>
          <a:endParaRPr lang="zh-CN" altLang="en-US"/>
        </a:p>
      </dgm:t>
    </dgm:pt>
    <dgm:pt modelId="{8E9ED58E-12C3-4F0D-B220-467B46B4D506}" type="sibTrans" cxnId="{48F3AA3D-9879-4619-AD7D-B241703660D3}">
      <dgm:prSet/>
      <dgm:spPr/>
      <dgm:t>
        <a:bodyPr/>
        <a:lstStyle/>
        <a:p>
          <a:endParaRPr lang="zh-CN" altLang="en-US"/>
        </a:p>
      </dgm:t>
    </dgm:pt>
    <dgm:pt modelId="{97DC1CC1-640A-4C49-B1CF-3FA29A518C1E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chemeClr val="tx1"/>
              </a:solidFill>
            </a:rPr>
            <a:t>64252</a:t>
          </a:r>
          <a:r>
            <a:rPr lang="zh-CN" altLang="en-US" sz="2000" b="1" dirty="0" smtClean="0">
              <a:solidFill>
                <a:schemeClr val="tx1"/>
              </a:solidFill>
            </a:rPr>
            <a:t>元</a:t>
          </a:r>
          <a:endParaRPr lang="zh-CN" altLang="en-US" sz="1700" b="1" dirty="0">
            <a:solidFill>
              <a:schemeClr val="tx1"/>
            </a:solidFill>
          </a:endParaRPr>
        </a:p>
      </dgm:t>
    </dgm:pt>
    <dgm:pt modelId="{29C4DAD1-57EB-4CED-9555-7B8A0432DAB8}" type="parTrans" cxnId="{30BE72AA-39D7-4C58-AB64-1D033F6CA947}">
      <dgm:prSet/>
      <dgm:spPr/>
      <dgm:t>
        <a:bodyPr/>
        <a:lstStyle/>
        <a:p>
          <a:endParaRPr lang="zh-CN" altLang="en-US"/>
        </a:p>
      </dgm:t>
    </dgm:pt>
    <dgm:pt modelId="{FD51EE27-55DE-40D2-8F87-A77DAD83DD32}" type="sibTrans" cxnId="{30BE72AA-39D7-4C58-AB64-1D033F6CA947}">
      <dgm:prSet/>
      <dgm:spPr/>
      <dgm:t>
        <a:bodyPr/>
        <a:lstStyle/>
        <a:p>
          <a:endParaRPr lang="zh-CN" altLang="en-US"/>
        </a:p>
      </dgm:t>
    </dgm:pt>
    <dgm:pt modelId="{621981B5-E3D0-4387-8B30-45398AEE9207}">
      <dgm:prSet phldrT="[文本]"/>
      <dgm:spPr/>
      <dgm:t>
        <a:bodyPr/>
        <a:lstStyle/>
        <a:p>
          <a:r>
            <a:rPr lang="zh-CN" altLang="en-US" dirty="0" smtClean="0">
              <a:latin typeface="黑体" pitchFamily="49" charset="-122"/>
              <a:ea typeface="黑体" pitchFamily="49" charset="-122"/>
            </a:rPr>
            <a:t>科学研究、技术服务和地质勘探业</a:t>
          </a:r>
          <a:endParaRPr lang="zh-CN" altLang="en-US" dirty="0"/>
        </a:p>
      </dgm:t>
    </dgm:pt>
    <dgm:pt modelId="{F3C92798-D662-4696-B328-2AF8217002AD}" type="parTrans" cxnId="{100DFFF3-977B-47AB-8181-3831259A39C7}">
      <dgm:prSet/>
      <dgm:spPr/>
      <dgm:t>
        <a:bodyPr/>
        <a:lstStyle/>
        <a:p>
          <a:endParaRPr lang="zh-CN" altLang="en-US"/>
        </a:p>
      </dgm:t>
    </dgm:pt>
    <dgm:pt modelId="{3FE110A0-2F84-411D-BA18-1A14CC0A3BBC}" type="sibTrans" cxnId="{100DFFF3-977B-47AB-8181-3831259A39C7}">
      <dgm:prSet/>
      <dgm:spPr/>
      <dgm:t>
        <a:bodyPr/>
        <a:lstStyle/>
        <a:p>
          <a:endParaRPr lang="zh-CN" altLang="en-US"/>
        </a:p>
      </dgm:t>
    </dgm:pt>
    <dgm:pt modelId="{EDB115B2-43D6-4063-B271-4CF785A7321E}" type="pres">
      <dgm:prSet presAssocID="{6E677394-5204-4105-903F-BB74FFD865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9BA0833-B9AB-4545-B259-06A46FE65C60}" type="pres">
      <dgm:prSet presAssocID="{487AD931-45FB-4534-A4E3-3E27CD3D3727}" presName="composite" presStyleCnt="0"/>
      <dgm:spPr/>
    </dgm:pt>
    <dgm:pt modelId="{540CD1FA-47EF-4ADA-888D-EE7CA73F3793}" type="pres">
      <dgm:prSet presAssocID="{487AD931-45FB-4534-A4E3-3E27CD3D37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DEA847-F96A-497B-89DE-6D9E285D0156}" type="pres">
      <dgm:prSet presAssocID="{487AD931-45FB-4534-A4E3-3E27CD3D3727}" presName="descendantText" presStyleLbl="alignAcc1" presStyleIdx="0" presStyleCnt="3" custLinFactNeighborX="248" custLinFactNeighborY="-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C97055-4888-4EFC-BF19-16B0CAF093BC}" type="pres">
      <dgm:prSet presAssocID="{E2E892A1-512F-4EB2-B013-2D7983BC6351}" presName="sp" presStyleCnt="0"/>
      <dgm:spPr/>
    </dgm:pt>
    <dgm:pt modelId="{FA63F97C-6B41-49D0-A275-82D06C83E1C2}" type="pres">
      <dgm:prSet presAssocID="{46B4170F-18BE-4959-8FA1-0241B35CACD7}" presName="composite" presStyleCnt="0"/>
      <dgm:spPr/>
    </dgm:pt>
    <dgm:pt modelId="{05F723EB-1B6F-43CE-9C55-89A0B440057A}" type="pres">
      <dgm:prSet presAssocID="{46B4170F-18BE-4959-8FA1-0241B35CAC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8C83BC-3538-400D-89AF-A3DD8694037B}" type="pres">
      <dgm:prSet presAssocID="{46B4170F-18BE-4959-8FA1-0241B35CAC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3E0D81-AC6D-4ED2-88FB-9FF2B5D61F00}" type="pres">
      <dgm:prSet presAssocID="{5243B522-B330-4DF3-BBF5-C51A6913AFF1}" presName="sp" presStyleCnt="0"/>
      <dgm:spPr/>
    </dgm:pt>
    <dgm:pt modelId="{10606445-922B-4C92-A745-E99A39E977BD}" type="pres">
      <dgm:prSet presAssocID="{97DC1CC1-640A-4C49-B1CF-3FA29A518C1E}" presName="composite" presStyleCnt="0"/>
      <dgm:spPr/>
    </dgm:pt>
    <dgm:pt modelId="{8C15BA28-5378-4F13-BC8A-38E80C1FBE12}" type="pres">
      <dgm:prSet presAssocID="{97DC1CC1-640A-4C49-B1CF-3FA29A518C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76D19A-E95F-4FC3-BDE3-DB893F6669C9}" type="pres">
      <dgm:prSet presAssocID="{97DC1CC1-640A-4C49-B1CF-3FA29A518C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1FB80D-0DA7-4505-B966-8926E7190D4D}" type="presOf" srcId="{6E677394-5204-4105-903F-BB74FFD8653E}" destId="{EDB115B2-43D6-4063-B271-4CF785A7321E}" srcOrd="0" destOrd="0" presId="urn:microsoft.com/office/officeart/2005/8/layout/chevron2"/>
    <dgm:cxn modelId="{0D266687-C6A4-49B8-B6AA-B868F5B1B89B}" srcId="{6E677394-5204-4105-903F-BB74FFD8653E}" destId="{46B4170F-18BE-4959-8FA1-0241B35CACD7}" srcOrd="1" destOrd="0" parTransId="{DA188C3E-0E74-4E87-9745-DA76F20AC51B}" sibTransId="{5243B522-B330-4DF3-BBF5-C51A6913AFF1}"/>
    <dgm:cxn modelId="{48F3AA3D-9879-4619-AD7D-B241703660D3}" srcId="{46B4170F-18BE-4959-8FA1-0241B35CACD7}" destId="{C636EC10-5F83-4D01-A267-D290A16C1C2D}" srcOrd="0" destOrd="0" parTransId="{1EFFC5AE-DBF2-4AAD-A7AF-AF101850AB25}" sibTransId="{8E9ED58E-12C3-4F0D-B220-467B46B4D506}"/>
    <dgm:cxn modelId="{5506EAE2-D016-40EF-86F4-2B55D54E79CF}" srcId="{6E677394-5204-4105-903F-BB74FFD8653E}" destId="{487AD931-45FB-4534-A4E3-3E27CD3D3727}" srcOrd="0" destOrd="0" parTransId="{B36DD8A8-4E98-48EA-B7D7-BF54E52CD8F6}" sibTransId="{E2E892A1-512F-4EB2-B013-2D7983BC6351}"/>
    <dgm:cxn modelId="{58E92FFC-2ADE-409F-8B87-B8C82ADDCDA9}" type="presOf" srcId="{98BF3F71-1274-4717-B1F3-1FBCF5A64162}" destId="{81DEA847-F96A-497B-89DE-6D9E285D0156}" srcOrd="0" destOrd="0" presId="urn:microsoft.com/office/officeart/2005/8/layout/chevron2"/>
    <dgm:cxn modelId="{EEE40507-CA39-4BAF-A725-58FD4E3F1AEE}" type="presOf" srcId="{C636EC10-5F83-4D01-A267-D290A16C1C2D}" destId="{0F8C83BC-3538-400D-89AF-A3DD8694037B}" srcOrd="0" destOrd="0" presId="urn:microsoft.com/office/officeart/2005/8/layout/chevron2"/>
    <dgm:cxn modelId="{45F0DFC5-819C-4970-94C0-28D0354F3D92}" type="presOf" srcId="{46B4170F-18BE-4959-8FA1-0241B35CACD7}" destId="{05F723EB-1B6F-43CE-9C55-89A0B440057A}" srcOrd="0" destOrd="0" presId="urn:microsoft.com/office/officeart/2005/8/layout/chevron2"/>
    <dgm:cxn modelId="{5A927D7F-0937-4BEE-8AF2-E7D9FD4D18E6}" type="presOf" srcId="{621981B5-E3D0-4387-8B30-45398AEE9207}" destId="{4C76D19A-E95F-4FC3-BDE3-DB893F6669C9}" srcOrd="0" destOrd="0" presId="urn:microsoft.com/office/officeart/2005/8/layout/chevron2"/>
    <dgm:cxn modelId="{100DFFF3-977B-47AB-8181-3831259A39C7}" srcId="{97DC1CC1-640A-4C49-B1CF-3FA29A518C1E}" destId="{621981B5-E3D0-4387-8B30-45398AEE9207}" srcOrd="0" destOrd="0" parTransId="{F3C92798-D662-4696-B328-2AF8217002AD}" sibTransId="{3FE110A0-2F84-411D-BA18-1A14CC0A3BBC}"/>
    <dgm:cxn modelId="{667A8139-DD01-47EB-BC25-9D3990E04367}" srcId="{487AD931-45FB-4534-A4E3-3E27CD3D3727}" destId="{98BF3F71-1274-4717-B1F3-1FBCF5A64162}" srcOrd="0" destOrd="0" parTransId="{F3FDFD52-1B84-4980-9B1F-D170AFA76C9B}" sibTransId="{B7B3FF88-A582-472F-9793-FD9FECA403A6}"/>
    <dgm:cxn modelId="{87E8C3BD-218C-43E7-9E22-4CD9FFF3F454}" type="presOf" srcId="{487AD931-45FB-4534-A4E3-3E27CD3D3727}" destId="{540CD1FA-47EF-4ADA-888D-EE7CA73F3793}" srcOrd="0" destOrd="0" presId="urn:microsoft.com/office/officeart/2005/8/layout/chevron2"/>
    <dgm:cxn modelId="{30BE72AA-39D7-4C58-AB64-1D033F6CA947}" srcId="{6E677394-5204-4105-903F-BB74FFD8653E}" destId="{97DC1CC1-640A-4C49-B1CF-3FA29A518C1E}" srcOrd="2" destOrd="0" parTransId="{29C4DAD1-57EB-4CED-9555-7B8A0432DAB8}" sibTransId="{FD51EE27-55DE-40D2-8F87-A77DAD83DD32}"/>
    <dgm:cxn modelId="{06A859DC-8437-4EF4-A758-BA2B97094662}" type="presOf" srcId="{97DC1CC1-640A-4C49-B1CF-3FA29A518C1E}" destId="{8C15BA28-5378-4F13-BC8A-38E80C1FBE12}" srcOrd="0" destOrd="0" presId="urn:microsoft.com/office/officeart/2005/8/layout/chevron2"/>
    <dgm:cxn modelId="{93571F84-C493-4C64-9AAF-C7EB76E5BCAF}" type="presParOf" srcId="{EDB115B2-43D6-4063-B271-4CF785A7321E}" destId="{69BA0833-B9AB-4545-B259-06A46FE65C60}" srcOrd="0" destOrd="0" presId="urn:microsoft.com/office/officeart/2005/8/layout/chevron2"/>
    <dgm:cxn modelId="{DCD30637-49FF-4449-B067-28676034CCF7}" type="presParOf" srcId="{69BA0833-B9AB-4545-B259-06A46FE65C60}" destId="{540CD1FA-47EF-4ADA-888D-EE7CA73F3793}" srcOrd="0" destOrd="0" presId="urn:microsoft.com/office/officeart/2005/8/layout/chevron2"/>
    <dgm:cxn modelId="{400E4EBF-BCF2-405A-A22E-1C39E0645FC0}" type="presParOf" srcId="{69BA0833-B9AB-4545-B259-06A46FE65C60}" destId="{81DEA847-F96A-497B-89DE-6D9E285D0156}" srcOrd="1" destOrd="0" presId="urn:microsoft.com/office/officeart/2005/8/layout/chevron2"/>
    <dgm:cxn modelId="{F9AE1FD8-1C50-464B-942B-5D7C7CD8FF54}" type="presParOf" srcId="{EDB115B2-43D6-4063-B271-4CF785A7321E}" destId="{7BC97055-4888-4EFC-BF19-16B0CAF093BC}" srcOrd="1" destOrd="0" presId="urn:microsoft.com/office/officeart/2005/8/layout/chevron2"/>
    <dgm:cxn modelId="{5809787A-0145-400A-BD3A-8CB069EBBC43}" type="presParOf" srcId="{EDB115B2-43D6-4063-B271-4CF785A7321E}" destId="{FA63F97C-6B41-49D0-A275-82D06C83E1C2}" srcOrd="2" destOrd="0" presId="urn:microsoft.com/office/officeart/2005/8/layout/chevron2"/>
    <dgm:cxn modelId="{97F2CE9E-ADDC-4407-B021-CACC493AD5F1}" type="presParOf" srcId="{FA63F97C-6B41-49D0-A275-82D06C83E1C2}" destId="{05F723EB-1B6F-43CE-9C55-89A0B440057A}" srcOrd="0" destOrd="0" presId="urn:microsoft.com/office/officeart/2005/8/layout/chevron2"/>
    <dgm:cxn modelId="{E3DF2F30-BAEF-45F4-887F-D71F39AE4981}" type="presParOf" srcId="{FA63F97C-6B41-49D0-A275-82D06C83E1C2}" destId="{0F8C83BC-3538-400D-89AF-A3DD8694037B}" srcOrd="1" destOrd="0" presId="urn:microsoft.com/office/officeart/2005/8/layout/chevron2"/>
    <dgm:cxn modelId="{8ECD2A8D-F609-4821-B220-7EB89A53FB08}" type="presParOf" srcId="{EDB115B2-43D6-4063-B271-4CF785A7321E}" destId="{C33E0D81-AC6D-4ED2-88FB-9FF2B5D61F00}" srcOrd="3" destOrd="0" presId="urn:microsoft.com/office/officeart/2005/8/layout/chevron2"/>
    <dgm:cxn modelId="{55457350-ED6E-456E-96A4-7662366A7D77}" type="presParOf" srcId="{EDB115B2-43D6-4063-B271-4CF785A7321E}" destId="{10606445-922B-4C92-A745-E99A39E977BD}" srcOrd="4" destOrd="0" presId="urn:microsoft.com/office/officeart/2005/8/layout/chevron2"/>
    <dgm:cxn modelId="{8D0ABED0-6312-4114-B487-02C99BD47C29}" type="presParOf" srcId="{10606445-922B-4C92-A745-E99A39E977BD}" destId="{8C15BA28-5378-4F13-BC8A-38E80C1FBE12}" srcOrd="0" destOrd="0" presId="urn:microsoft.com/office/officeart/2005/8/layout/chevron2"/>
    <dgm:cxn modelId="{6E990526-0A30-4540-A62B-B3DB8AD7C32C}" type="presParOf" srcId="{10606445-922B-4C92-A745-E99A39E977BD}" destId="{4C76D19A-E95F-4FC3-BDE3-DB893F6669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EE196-C835-4D60-96C3-45AABDD5C765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55A2EF2-D066-4410-BAB3-A21D111D8554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19469</a:t>
          </a:r>
          <a:r>
            <a:rPr lang="zh-CN" altLang="en-US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元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0C00EB3E-A503-4337-A6A4-D56D8AC8DBB4}" type="parTrans" cxnId="{6D6E7DAB-EA9C-472B-BB79-3B9CDD8CAC6C}">
      <dgm:prSet/>
      <dgm:spPr/>
      <dgm:t>
        <a:bodyPr/>
        <a:lstStyle/>
        <a:p>
          <a:endParaRPr lang="zh-CN" altLang="en-US"/>
        </a:p>
      </dgm:t>
    </dgm:pt>
    <dgm:pt modelId="{0EFBF328-2B8D-41FC-BAD8-566A42517910}" type="sibTrans" cxnId="{6D6E7DAB-EA9C-472B-BB79-3B9CDD8CAC6C}">
      <dgm:prSet/>
      <dgm:spPr/>
      <dgm:t>
        <a:bodyPr/>
        <a:lstStyle/>
        <a:p>
          <a:endParaRPr lang="zh-CN" altLang="en-US"/>
        </a:p>
      </dgm:t>
    </dgm:pt>
    <dgm:pt modelId="{2277AADA-B323-4E85-B70D-9F19FA2E4894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49" charset="-122"/>
              <a:ea typeface="黑体" pitchFamily="49" charset="-122"/>
            </a:rPr>
            <a:t>农、林、牧、渔业</a:t>
          </a:r>
          <a:endParaRPr lang="zh-CN" altLang="en-US" sz="2800" dirty="0"/>
        </a:p>
      </dgm:t>
    </dgm:pt>
    <dgm:pt modelId="{FF9F599A-3C7C-4755-95D3-45F91CE44BE3}" type="parTrans" cxnId="{F883C502-3A11-4603-B256-146AEE0DE560}">
      <dgm:prSet/>
      <dgm:spPr/>
      <dgm:t>
        <a:bodyPr/>
        <a:lstStyle/>
        <a:p>
          <a:endParaRPr lang="zh-CN" altLang="en-US"/>
        </a:p>
      </dgm:t>
    </dgm:pt>
    <dgm:pt modelId="{3886D17E-7E38-48D3-8FA6-2A63FB4BC73D}" type="sibTrans" cxnId="{F883C502-3A11-4603-B256-146AEE0DE560}">
      <dgm:prSet/>
      <dgm:spPr/>
      <dgm:t>
        <a:bodyPr/>
        <a:lstStyle/>
        <a:p>
          <a:endParaRPr lang="zh-CN" altLang="en-US"/>
        </a:p>
      </dgm:t>
    </dgm:pt>
    <dgm:pt modelId="{7C34E9E4-4B8B-4236-8B1A-8600E77901FF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Heiti SC Light"/>
            </a:rPr>
            <a:t>27486</a:t>
          </a:r>
          <a:r>
            <a:rPr lang="zh-CN" altLang="en-US" sz="20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Heiti SC Light"/>
            </a:rPr>
            <a:t>元</a:t>
          </a:r>
          <a:endParaRPr lang="zh-CN" altLang="en-US" sz="2000" dirty="0">
            <a:solidFill>
              <a:schemeClr val="tx1"/>
            </a:solidFill>
            <a:latin typeface="黑体" pitchFamily="49" charset="-122"/>
            <a:ea typeface="黑体" pitchFamily="49" charset="-122"/>
            <a:cs typeface="Heiti SC Light"/>
          </a:endParaRPr>
        </a:p>
      </dgm:t>
    </dgm:pt>
    <dgm:pt modelId="{DB9D3892-C0C9-465D-BAF3-E52795ED3152}" type="parTrans" cxnId="{13A59F78-C2BF-4314-96AF-12592E3B8FA8}">
      <dgm:prSet/>
      <dgm:spPr/>
      <dgm:t>
        <a:bodyPr/>
        <a:lstStyle/>
        <a:p>
          <a:endParaRPr lang="zh-CN" altLang="en-US"/>
        </a:p>
      </dgm:t>
    </dgm:pt>
    <dgm:pt modelId="{E570724A-823E-4AD7-8418-DA15D0D7D3DA}" type="sibTrans" cxnId="{13A59F78-C2BF-4314-96AF-12592E3B8FA8}">
      <dgm:prSet/>
      <dgm:spPr/>
      <dgm:t>
        <a:bodyPr/>
        <a:lstStyle/>
        <a:p>
          <a:endParaRPr lang="zh-CN" altLang="en-US"/>
        </a:p>
      </dgm:t>
    </dgm:pt>
    <dgm:pt modelId="{E753A5C3-8803-451A-82F9-4C578489A88A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49" charset="-122"/>
              <a:ea typeface="黑体" pitchFamily="49" charset="-122"/>
            </a:rPr>
            <a:t>住宿和餐饮业</a:t>
          </a:r>
          <a:endParaRPr lang="zh-CN" altLang="en-US" sz="2800" dirty="0"/>
        </a:p>
      </dgm:t>
    </dgm:pt>
    <dgm:pt modelId="{53A44F0D-C94F-4C16-B54E-BEDD6AD05CAF}" type="parTrans" cxnId="{4295BD6A-453A-42CE-ABFC-E1520B672720}">
      <dgm:prSet/>
      <dgm:spPr/>
      <dgm:t>
        <a:bodyPr/>
        <a:lstStyle/>
        <a:p>
          <a:endParaRPr lang="zh-CN" altLang="en-US"/>
        </a:p>
      </dgm:t>
    </dgm:pt>
    <dgm:pt modelId="{737EADE1-ADCF-49B8-B14D-DDBB8122EEBC}" type="sibTrans" cxnId="{4295BD6A-453A-42CE-ABFC-E1520B672720}">
      <dgm:prSet/>
      <dgm:spPr/>
      <dgm:t>
        <a:bodyPr/>
        <a:lstStyle/>
        <a:p>
          <a:endParaRPr lang="zh-CN" altLang="en-US"/>
        </a:p>
      </dgm:t>
    </dgm:pt>
    <dgm:pt modelId="{043EE47E-39F6-43D8-816F-098AAFA819F4}">
      <dgm:prSet phldrT="[文本]" custT="1"/>
      <dgm:spPr/>
      <dgm:t>
        <a:bodyPr/>
        <a:lstStyle/>
        <a:p>
          <a:r>
            <a:rPr lang="en-US" altLang="zh-CN" sz="2000" b="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28868</a:t>
          </a:r>
          <a:r>
            <a:rPr lang="zh-CN" altLang="en-US" sz="2000" b="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元</a:t>
          </a:r>
          <a:endParaRPr lang="zh-CN" altLang="en-US" sz="2000" b="0" dirty="0">
            <a:solidFill>
              <a:schemeClr val="tx1"/>
            </a:solidFill>
          </a:endParaRPr>
        </a:p>
      </dgm:t>
    </dgm:pt>
    <dgm:pt modelId="{A10EC325-F880-484A-B8F1-24F5BED5A5D8}" type="parTrans" cxnId="{8E1BA022-3B16-4603-88F0-C7A38F5CEA68}">
      <dgm:prSet/>
      <dgm:spPr/>
      <dgm:t>
        <a:bodyPr/>
        <a:lstStyle/>
        <a:p>
          <a:endParaRPr lang="zh-CN" altLang="en-US"/>
        </a:p>
      </dgm:t>
    </dgm:pt>
    <dgm:pt modelId="{1F16A5C0-579B-44C8-9069-E3AD1E533176}" type="sibTrans" cxnId="{8E1BA022-3B16-4603-88F0-C7A38F5CEA68}">
      <dgm:prSet/>
      <dgm:spPr/>
      <dgm:t>
        <a:bodyPr/>
        <a:lstStyle/>
        <a:p>
          <a:endParaRPr lang="zh-CN" altLang="en-US"/>
        </a:p>
      </dgm:t>
    </dgm:pt>
    <dgm:pt modelId="{6004ACA1-D031-4543-84C9-DBB960363403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49" charset="-122"/>
              <a:ea typeface="黑体" pitchFamily="49" charset="-122"/>
            </a:rPr>
            <a:t>水利、环境和公共设施管理业</a:t>
          </a:r>
          <a:endParaRPr lang="zh-CN" altLang="en-US" sz="1900" dirty="0"/>
        </a:p>
      </dgm:t>
    </dgm:pt>
    <dgm:pt modelId="{DE59C4AB-A7E2-448B-8E52-3E3019FFF8C3}" type="parTrans" cxnId="{8080EFBB-06A7-4022-8C9E-00E33C59D699}">
      <dgm:prSet/>
      <dgm:spPr/>
      <dgm:t>
        <a:bodyPr/>
        <a:lstStyle/>
        <a:p>
          <a:endParaRPr lang="zh-CN" altLang="en-US"/>
        </a:p>
      </dgm:t>
    </dgm:pt>
    <dgm:pt modelId="{A789F21A-AC0B-4C83-80CA-B293E2949146}" type="sibTrans" cxnId="{8080EFBB-06A7-4022-8C9E-00E33C59D699}">
      <dgm:prSet/>
      <dgm:spPr/>
      <dgm:t>
        <a:bodyPr/>
        <a:lstStyle/>
        <a:p>
          <a:endParaRPr lang="zh-CN" altLang="en-US"/>
        </a:p>
      </dgm:t>
    </dgm:pt>
    <dgm:pt modelId="{A5126B2E-05F3-4604-8BC9-194EF2BC47C7}" type="pres">
      <dgm:prSet presAssocID="{282EE196-C835-4D60-96C3-45AABDD5C7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6E7715-329D-49D7-AAC6-96C67F8574DC}" type="pres">
      <dgm:prSet presAssocID="{655A2EF2-D066-4410-BAB3-A21D111D8554}" presName="composite" presStyleCnt="0"/>
      <dgm:spPr/>
      <dgm:t>
        <a:bodyPr/>
        <a:lstStyle/>
        <a:p>
          <a:endParaRPr lang="zh-CN" altLang="en-US"/>
        </a:p>
      </dgm:t>
    </dgm:pt>
    <dgm:pt modelId="{6524E486-BED8-4926-A695-EB6DBD67F460}" type="pres">
      <dgm:prSet presAssocID="{655A2EF2-D066-4410-BAB3-A21D111D8554}" presName="parentText" presStyleLbl="alignNode1" presStyleIdx="0" presStyleCnt="3" custLinFactNeighborX="-5367" custLinFactNeighborY="-330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65F85E-1A4F-4CEB-850B-96358C2E245B}" type="pres">
      <dgm:prSet presAssocID="{655A2EF2-D066-4410-BAB3-A21D111D8554}" presName="descendantText" presStyleLbl="alignAcc1" presStyleIdx="0" presStyleCnt="3" custLinFactNeighborX="-470" custLinFactNeighborY="-1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4600E7-D14A-462C-9D82-E0E8595C4739}" type="pres">
      <dgm:prSet presAssocID="{0EFBF328-2B8D-41FC-BAD8-566A42517910}" presName="sp" presStyleCnt="0"/>
      <dgm:spPr/>
      <dgm:t>
        <a:bodyPr/>
        <a:lstStyle/>
        <a:p>
          <a:endParaRPr lang="zh-CN" altLang="en-US"/>
        </a:p>
      </dgm:t>
    </dgm:pt>
    <dgm:pt modelId="{1F8753A6-C4D7-4BC4-9E76-6855F9B2B324}" type="pres">
      <dgm:prSet presAssocID="{7C34E9E4-4B8B-4236-8B1A-8600E77901FF}" presName="composite" presStyleCnt="0"/>
      <dgm:spPr/>
      <dgm:t>
        <a:bodyPr/>
        <a:lstStyle/>
        <a:p>
          <a:endParaRPr lang="zh-CN" altLang="en-US"/>
        </a:p>
      </dgm:t>
    </dgm:pt>
    <dgm:pt modelId="{F35BFB5C-25F5-4AE7-A6E9-31D628C08AAF}" type="pres">
      <dgm:prSet presAssocID="{7C34E9E4-4B8B-4236-8B1A-8600E77901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10BD3B-C16F-4C88-BC66-09E6D5A77344}" type="pres">
      <dgm:prSet presAssocID="{7C34E9E4-4B8B-4236-8B1A-8600E77901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BAE452-CDAF-45F6-B108-4377602ECF24}" type="pres">
      <dgm:prSet presAssocID="{E570724A-823E-4AD7-8418-DA15D0D7D3DA}" presName="sp" presStyleCnt="0"/>
      <dgm:spPr/>
      <dgm:t>
        <a:bodyPr/>
        <a:lstStyle/>
        <a:p>
          <a:endParaRPr lang="zh-CN" altLang="en-US"/>
        </a:p>
      </dgm:t>
    </dgm:pt>
    <dgm:pt modelId="{785DD6D3-EEED-4450-B3ED-8C5FEA99C28B}" type="pres">
      <dgm:prSet presAssocID="{043EE47E-39F6-43D8-816F-098AAFA819F4}" presName="composite" presStyleCnt="0"/>
      <dgm:spPr/>
      <dgm:t>
        <a:bodyPr/>
        <a:lstStyle/>
        <a:p>
          <a:endParaRPr lang="zh-CN" altLang="en-US"/>
        </a:p>
      </dgm:t>
    </dgm:pt>
    <dgm:pt modelId="{DEA1E48F-12D0-4BD9-AB18-28D1551329A9}" type="pres">
      <dgm:prSet presAssocID="{043EE47E-39F6-43D8-816F-098AAFA819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CE5E7-1D4A-489B-BF0F-B9B6109FD383}" type="pres">
      <dgm:prSet presAssocID="{043EE47E-39F6-43D8-816F-098AAFA819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295BD6A-453A-42CE-ABFC-E1520B672720}" srcId="{7C34E9E4-4B8B-4236-8B1A-8600E77901FF}" destId="{E753A5C3-8803-451A-82F9-4C578489A88A}" srcOrd="0" destOrd="0" parTransId="{53A44F0D-C94F-4C16-B54E-BEDD6AD05CAF}" sibTransId="{737EADE1-ADCF-49B8-B14D-DDBB8122EEBC}"/>
    <dgm:cxn modelId="{AA9B1367-A768-4569-AC22-50E5939C27E0}" type="presOf" srcId="{7C34E9E4-4B8B-4236-8B1A-8600E77901FF}" destId="{F35BFB5C-25F5-4AE7-A6E9-31D628C08AAF}" srcOrd="0" destOrd="0" presId="urn:microsoft.com/office/officeart/2005/8/layout/chevron2"/>
    <dgm:cxn modelId="{F883C502-3A11-4603-B256-146AEE0DE560}" srcId="{655A2EF2-D066-4410-BAB3-A21D111D8554}" destId="{2277AADA-B323-4E85-B70D-9F19FA2E4894}" srcOrd="0" destOrd="0" parTransId="{FF9F599A-3C7C-4755-95D3-45F91CE44BE3}" sibTransId="{3886D17E-7E38-48D3-8FA6-2A63FB4BC73D}"/>
    <dgm:cxn modelId="{B7F327C1-D98F-4B08-994E-C3F3354746A6}" type="presOf" srcId="{282EE196-C835-4D60-96C3-45AABDD5C765}" destId="{A5126B2E-05F3-4604-8BC9-194EF2BC47C7}" srcOrd="0" destOrd="0" presId="urn:microsoft.com/office/officeart/2005/8/layout/chevron2"/>
    <dgm:cxn modelId="{EFBBCE8A-E3E6-4358-9764-8AF10AA6F593}" type="presOf" srcId="{6004ACA1-D031-4543-84C9-DBB960363403}" destId="{DA3CE5E7-1D4A-489B-BF0F-B9B6109FD383}" srcOrd="0" destOrd="0" presId="urn:microsoft.com/office/officeart/2005/8/layout/chevron2"/>
    <dgm:cxn modelId="{8E1BA022-3B16-4603-88F0-C7A38F5CEA68}" srcId="{282EE196-C835-4D60-96C3-45AABDD5C765}" destId="{043EE47E-39F6-43D8-816F-098AAFA819F4}" srcOrd="2" destOrd="0" parTransId="{A10EC325-F880-484A-B8F1-24F5BED5A5D8}" sibTransId="{1F16A5C0-579B-44C8-9069-E3AD1E533176}"/>
    <dgm:cxn modelId="{8080EFBB-06A7-4022-8C9E-00E33C59D699}" srcId="{043EE47E-39F6-43D8-816F-098AAFA819F4}" destId="{6004ACA1-D031-4543-84C9-DBB960363403}" srcOrd="0" destOrd="0" parTransId="{DE59C4AB-A7E2-448B-8E52-3E3019FFF8C3}" sibTransId="{A789F21A-AC0B-4C83-80CA-B293E2949146}"/>
    <dgm:cxn modelId="{83234ECF-0190-402D-B0C0-8C3F65806850}" type="presOf" srcId="{E753A5C3-8803-451A-82F9-4C578489A88A}" destId="{F710BD3B-C16F-4C88-BC66-09E6D5A77344}" srcOrd="0" destOrd="0" presId="urn:microsoft.com/office/officeart/2005/8/layout/chevron2"/>
    <dgm:cxn modelId="{6D6E7DAB-EA9C-472B-BB79-3B9CDD8CAC6C}" srcId="{282EE196-C835-4D60-96C3-45AABDD5C765}" destId="{655A2EF2-D066-4410-BAB3-A21D111D8554}" srcOrd="0" destOrd="0" parTransId="{0C00EB3E-A503-4337-A6A4-D56D8AC8DBB4}" sibTransId="{0EFBF328-2B8D-41FC-BAD8-566A42517910}"/>
    <dgm:cxn modelId="{13A59F78-C2BF-4314-96AF-12592E3B8FA8}" srcId="{282EE196-C835-4D60-96C3-45AABDD5C765}" destId="{7C34E9E4-4B8B-4236-8B1A-8600E77901FF}" srcOrd="1" destOrd="0" parTransId="{DB9D3892-C0C9-465D-BAF3-E52795ED3152}" sibTransId="{E570724A-823E-4AD7-8418-DA15D0D7D3DA}"/>
    <dgm:cxn modelId="{31615465-1479-479D-993A-31063F2A2284}" type="presOf" srcId="{655A2EF2-D066-4410-BAB3-A21D111D8554}" destId="{6524E486-BED8-4926-A695-EB6DBD67F460}" srcOrd="0" destOrd="0" presId="urn:microsoft.com/office/officeart/2005/8/layout/chevron2"/>
    <dgm:cxn modelId="{C2F3064C-D532-4069-9F49-51C7D60346C6}" type="presOf" srcId="{043EE47E-39F6-43D8-816F-098AAFA819F4}" destId="{DEA1E48F-12D0-4BD9-AB18-28D1551329A9}" srcOrd="0" destOrd="0" presId="urn:microsoft.com/office/officeart/2005/8/layout/chevron2"/>
    <dgm:cxn modelId="{1A1DB2CC-3CA8-4324-B38C-6276AD6FA79E}" type="presOf" srcId="{2277AADA-B323-4E85-B70D-9F19FA2E4894}" destId="{5D65F85E-1A4F-4CEB-850B-96358C2E245B}" srcOrd="0" destOrd="0" presId="urn:microsoft.com/office/officeart/2005/8/layout/chevron2"/>
    <dgm:cxn modelId="{A67C9A78-272F-424A-960B-6F97AF9DABC1}" type="presParOf" srcId="{A5126B2E-05F3-4604-8BC9-194EF2BC47C7}" destId="{AD6E7715-329D-49D7-AAC6-96C67F8574DC}" srcOrd="0" destOrd="0" presId="urn:microsoft.com/office/officeart/2005/8/layout/chevron2"/>
    <dgm:cxn modelId="{42EA04AC-A189-443E-991E-153A77D26078}" type="presParOf" srcId="{AD6E7715-329D-49D7-AAC6-96C67F8574DC}" destId="{6524E486-BED8-4926-A695-EB6DBD67F460}" srcOrd="0" destOrd="0" presId="urn:microsoft.com/office/officeart/2005/8/layout/chevron2"/>
    <dgm:cxn modelId="{C41B315B-3A32-4A1E-8D70-D4B3E1869F44}" type="presParOf" srcId="{AD6E7715-329D-49D7-AAC6-96C67F8574DC}" destId="{5D65F85E-1A4F-4CEB-850B-96358C2E245B}" srcOrd="1" destOrd="0" presId="urn:microsoft.com/office/officeart/2005/8/layout/chevron2"/>
    <dgm:cxn modelId="{85CCDE90-873D-4395-BF10-AC752299A9BB}" type="presParOf" srcId="{A5126B2E-05F3-4604-8BC9-194EF2BC47C7}" destId="{B44600E7-D14A-462C-9D82-E0E8595C4739}" srcOrd="1" destOrd="0" presId="urn:microsoft.com/office/officeart/2005/8/layout/chevron2"/>
    <dgm:cxn modelId="{27F97517-BCAF-4961-99F9-2CF441993B8F}" type="presParOf" srcId="{A5126B2E-05F3-4604-8BC9-194EF2BC47C7}" destId="{1F8753A6-C4D7-4BC4-9E76-6855F9B2B324}" srcOrd="2" destOrd="0" presId="urn:microsoft.com/office/officeart/2005/8/layout/chevron2"/>
    <dgm:cxn modelId="{A69D0869-3A91-4897-939E-3FC2E4D9ECFA}" type="presParOf" srcId="{1F8753A6-C4D7-4BC4-9E76-6855F9B2B324}" destId="{F35BFB5C-25F5-4AE7-A6E9-31D628C08AAF}" srcOrd="0" destOrd="0" presId="urn:microsoft.com/office/officeart/2005/8/layout/chevron2"/>
    <dgm:cxn modelId="{16E16322-26A5-4A26-9776-6D4642F305F2}" type="presParOf" srcId="{1F8753A6-C4D7-4BC4-9E76-6855F9B2B324}" destId="{F710BD3B-C16F-4C88-BC66-09E6D5A77344}" srcOrd="1" destOrd="0" presId="urn:microsoft.com/office/officeart/2005/8/layout/chevron2"/>
    <dgm:cxn modelId="{47AC1042-1221-4055-BD07-7E45BA5647A3}" type="presParOf" srcId="{A5126B2E-05F3-4604-8BC9-194EF2BC47C7}" destId="{36BAE452-CDAF-45F6-B108-4377602ECF24}" srcOrd="3" destOrd="0" presId="urn:microsoft.com/office/officeart/2005/8/layout/chevron2"/>
    <dgm:cxn modelId="{2BA0F714-FD57-4287-9029-4302F8F4013D}" type="presParOf" srcId="{A5126B2E-05F3-4604-8BC9-194EF2BC47C7}" destId="{785DD6D3-EEED-4450-B3ED-8C5FEA99C28B}" srcOrd="4" destOrd="0" presId="urn:microsoft.com/office/officeart/2005/8/layout/chevron2"/>
    <dgm:cxn modelId="{B4A1E970-F729-4BAF-B409-3194823101AB}" type="presParOf" srcId="{785DD6D3-EEED-4450-B3ED-8C5FEA99C28B}" destId="{DEA1E48F-12D0-4BD9-AB18-28D1551329A9}" srcOrd="0" destOrd="0" presId="urn:microsoft.com/office/officeart/2005/8/layout/chevron2"/>
    <dgm:cxn modelId="{DE1B3602-D624-4989-B276-979A14264A64}" type="presParOf" srcId="{785DD6D3-EEED-4450-B3ED-8C5FEA99C28B}" destId="{DA3CE5E7-1D4A-489B-BF0F-B9B6109FD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1F4FB5-7ADE-F842-B1AF-0D970BAB2449}" type="doc">
      <dgm:prSet loTypeId="urn:microsoft.com/office/officeart/2005/8/layout/hChevron3" loCatId="" qsTypeId="urn:microsoft.com/office/officeart/2005/8/quickstyle/simple4" qsCatId="simple" csTypeId="urn:microsoft.com/office/officeart/2005/8/colors/colorful4" csCatId="colorful" phldr="1"/>
      <dgm:spPr/>
    </dgm:pt>
    <dgm:pt modelId="{ABA30E4F-B0CE-554E-8957-5DF209956CDA}">
      <dgm:prSet phldrT="[文本]" custT="1"/>
      <dgm:spPr/>
      <dgm:t>
        <a:bodyPr/>
        <a:lstStyle/>
        <a:p>
          <a:r>
            <a:rPr lang="zh-CN" altLang="en-US" sz="2000" dirty="0" smtClean="0"/>
            <a:t>高级知识</a:t>
          </a:r>
        </a:p>
        <a:p>
          <a:r>
            <a:rPr lang="zh-CN" altLang="en-US" sz="2000" dirty="0" smtClean="0"/>
            <a:t>层次需求</a:t>
          </a:r>
          <a:endParaRPr lang="zh-CN" altLang="en-US" sz="2000" dirty="0"/>
        </a:p>
      </dgm:t>
    </dgm:pt>
    <dgm:pt modelId="{B056D2F5-8789-7D47-B912-C6A6A6FA001E}" type="parTrans" cxnId="{CDE3E18A-28B2-0440-8170-2472EC583E0B}">
      <dgm:prSet/>
      <dgm:spPr/>
      <dgm:t>
        <a:bodyPr/>
        <a:lstStyle/>
        <a:p>
          <a:endParaRPr lang="zh-CN" altLang="en-US"/>
        </a:p>
      </dgm:t>
    </dgm:pt>
    <dgm:pt modelId="{71B07409-594A-1546-878D-F0D73BB7D7DF}" type="sibTrans" cxnId="{CDE3E18A-28B2-0440-8170-2472EC583E0B}">
      <dgm:prSet/>
      <dgm:spPr/>
      <dgm:t>
        <a:bodyPr/>
        <a:lstStyle/>
        <a:p>
          <a:endParaRPr lang="zh-CN" altLang="en-US"/>
        </a:p>
      </dgm:t>
    </dgm:pt>
    <dgm:pt modelId="{53D772ED-8F6B-B441-9237-6D664602D69E}">
      <dgm:prSet phldrT="[文本]" custT="1"/>
      <dgm:spPr/>
      <dgm:t>
        <a:bodyPr/>
        <a:lstStyle/>
        <a:p>
          <a:r>
            <a:rPr lang="zh-CN" altLang="en-US" sz="2000" dirty="0" smtClean="0"/>
            <a:t>高工资</a:t>
          </a:r>
          <a:endParaRPr lang="zh-CN" altLang="en-US" sz="2000" dirty="0"/>
        </a:p>
      </dgm:t>
    </dgm:pt>
    <dgm:pt modelId="{0152107D-3DBE-B94A-AFA3-D7551E0F8CEE}" type="parTrans" cxnId="{C24314CC-7A00-0444-891C-61C93BFD73AF}">
      <dgm:prSet/>
      <dgm:spPr/>
      <dgm:t>
        <a:bodyPr/>
        <a:lstStyle/>
        <a:p>
          <a:endParaRPr lang="zh-CN" altLang="en-US"/>
        </a:p>
      </dgm:t>
    </dgm:pt>
    <dgm:pt modelId="{45A4B2F9-E3A8-154E-BD61-D3529161161E}" type="sibTrans" cxnId="{C24314CC-7A00-0444-891C-61C93BFD73AF}">
      <dgm:prSet/>
      <dgm:spPr/>
      <dgm:t>
        <a:bodyPr/>
        <a:lstStyle/>
        <a:p>
          <a:endParaRPr lang="zh-CN" altLang="en-US"/>
        </a:p>
      </dgm:t>
    </dgm:pt>
    <dgm:pt modelId="{66119CE1-79FC-DA4C-9F59-097EEF52853A}" type="pres">
      <dgm:prSet presAssocID="{FE1F4FB5-7ADE-F842-B1AF-0D970BAB2449}" presName="Name0" presStyleCnt="0">
        <dgm:presLayoutVars>
          <dgm:dir/>
          <dgm:resizeHandles val="exact"/>
        </dgm:presLayoutVars>
      </dgm:prSet>
      <dgm:spPr/>
    </dgm:pt>
    <dgm:pt modelId="{F91B07D9-514E-A744-8AF3-2FEFDC9727DA}" type="pres">
      <dgm:prSet presAssocID="{ABA30E4F-B0CE-554E-8957-5DF209956CDA}" presName="parTxOnly" presStyleLbl="node1" presStyleIdx="0" presStyleCnt="2" custLinFactNeighborX="22772" custLinFactNeighborY="12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61D4B1-E4BC-544A-AA35-2D3DF2A7E2A7}" type="pres">
      <dgm:prSet presAssocID="{71B07409-594A-1546-878D-F0D73BB7D7DF}" presName="parSpace" presStyleCnt="0"/>
      <dgm:spPr/>
    </dgm:pt>
    <dgm:pt modelId="{A3FAB845-2154-814E-B6B4-531CFDD98E5C}" type="pres">
      <dgm:prSet presAssocID="{53D772ED-8F6B-B441-9237-6D664602D69E}" presName="parTxOnly" presStyleLbl="node1" presStyleIdx="1" presStyleCnt="2" custLinFactNeighborX="704" custLinFactNeighborY="18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1D4476-239B-47CD-B0CD-E6E5040EB0BF}" type="presOf" srcId="{53D772ED-8F6B-B441-9237-6D664602D69E}" destId="{A3FAB845-2154-814E-B6B4-531CFDD98E5C}" srcOrd="0" destOrd="0" presId="urn:microsoft.com/office/officeart/2005/8/layout/hChevron3"/>
    <dgm:cxn modelId="{C24314CC-7A00-0444-891C-61C93BFD73AF}" srcId="{FE1F4FB5-7ADE-F842-B1AF-0D970BAB2449}" destId="{53D772ED-8F6B-B441-9237-6D664602D69E}" srcOrd="1" destOrd="0" parTransId="{0152107D-3DBE-B94A-AFA3-D7551E0F8CEE}" sibTransId="{45A4B2F9-E3A8-154E-BD61-D3529161161E}"/>
    <dgm:cxn modelId="{A1776B61-E10F-4864-94A2-1380514021BC}" type="presOf" srcId="{FE1F4FB5-7ADE-F842-B1AF-0D970BAB2449}" destId="{66119CE1-79FC-DA4C-9F59-097EEF52853A}" srcOrd="0" destOrd="0" presId="urn:microsoft.com/office/officeart/2005/8/layout/hChevron3"/>
    <dgm:cxn modelId="{CDE3E18A-28B2-0440-8170-2472EC583E0B}" srcId="{FE1F4FB5-7ADE-F842-B1AF-0D970BAB2449}" destId="{ABA30E4F-B0CE-554E-8957-5DF209956CDA}" srcOrd="0" destOrd="0" parTransId="{B056D2F5-8789-7D47-B912-C6A6A6FA001E}" sibTransId="{71B07409-594A-1546-878D-F0D73BB7D7DF}"/>
    <dgm:cxn modelId="{D3E8B2D5-6F22-4E90-AA1F-810F284C89C1}" type="presOf" srcId="{ABA30E4F-B0CE-554E-8957-5DF209956CDA}" destId="{F91B07D9-514E-A744-8AF3-2FEFDC9727DA}" srcOrd="0" destOrd="0" presId="urn:microsoft.com/office/officeart/2005/8/layout/hChevron3"/>
    <dgm:cxn modelId="{10AD2632-AF34-420F-AAD6-2858410AAFEC}" type="presParOf" srcId="{66119CE1-79FC-DA4C-9F59-097EEF52853A}" destId="{F91B07D9-514E-A744-8AF3-2FEFDC9727DA}" srcOrd="0" destOrd="0" presId="urn:microsoft.com/office/officeart/2005/8/layout/hChevron3"/>
    <dgm:cxn modelId="{8648DCE1-D33D-4EB2-82CE-572643777851}" type="presParOf" srcId="{66119CE1-79FC-DA4C-9F59-097EEF52853A}" destId="{A861D4B1-E4BC-544A-AA35-2D3DF2A7E2A7}" srcOrd="1" destOrd="0" presId="urn:microsoft.com/office/officeart/2005/8/layout/hChevron3"/>
    <dgm:cxn modelId="{A94133E7-05A5-4A6F-9629-FE9FDEAA0708}" type="presParOf" srcId="{66119CE1-79FC-DA4C-9F59-097EEF52853A}" destId="{A3FAB845-2154-814E-B6B4-531CFDD98E5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1F4FB5-7ADE-F842-B1AF-0D970BAB2449}" type="doc">
      <dgm:prSet loTypeId="urn:microsoft.com/office/officeart/2005/8/layout/hChevron3" loCatId="relationship" qsTypeId="urn:microsoft.com/office/officeart/2005/8/quickstyle/simple4" qsCatId="simple" csTypeId="urn:microsoft.com/office/officeart/2005/8/colors/colorful4" csCatId="colorful" phldr="1"/>
      <dgm:spPr/>
    </dgm:pt>
    <dgm:pt modelId="{ABA30E4F-B0CE-554E-8957-5DF209956CDA}">
      <dgm:prSet phldrT="[文本]" custT="1"/>
      <dgm:spPr/>
      <dgm:t>
        <a:bodyPr/>
        <a:lstStyle/>
        <a:p>
          <a:r>
            <a:rPr lang="zh-CN" altLang="en-US" sz="2000" dirty="0" smtClean="0"/>
            <a:t>市场准入方面</a:t>
          </a:r>
        </a:p>
        <a:p>
          <a:r>
            <a:rPr lang="zh-CN" altLang="en-US" sz="2000" dirty="0" smtClean="0"/>
            <a:t>行政限制</a:t>
          </a:r>
          <a:endParaRPr lang="zh-CN" altLang="en-US" sz="2000" dirty="0"/>
        </a:p>
      </dgm:t>
    </dgm:pt>
    <dgm:pt modelId="{B056D2F5-8789-7D47-B912-C6A6A6FA001E}" type="parTrans" cxnId="{CDE3E18A-28B2-0440-8170-2472EC583E0B}">
      <dgm:prSet/>
      <dgm:spPr/>
      <dgm:t>
        <a:bodyPr/>
        <a:lstStyle/>
        <a:p>
          <a:endParaRPr lang="zh-CN" altLang="en-US"/>
        </a:p>
      </dgm:t>
    </dgm:pt>
    <dgm:pt modelId="{71B07409-594A-1546-878D-F0D73BB7D7DF}" type="sibTrans" cxnId="{CDE3E18A-28B2-0440-8170-2472EC583E0B}">
      <dgm:prSet/>
      <dgm:spPr/>
      <dgm:t>
        <a:bodyPr/>
        <a:lstStyle/>
        <a:p>
          <a:endParaRPr lang="zh-CN" altLang="en-US"/>
        </a:p>
      </dgm:t>
    </dgm:pt>
    <dgm:pt modelId="{53D772ED-8F6B-B441-9237-6D664602D69E}">
      <dgm:prSet phldrT="[文本]" custT="1"/>
      <dgm:spPr/>
      <dgm:t>
        <a:bodyPr/>
        <a:lstStyle/>
        <a:p>
          <a:r>
            <a:rPr lang="zh-CN" altLang="en-US" sz="2000" dirty="0" smtClean="0"/>
            <a:t>行业收入差距</a:t>
          </a:r>
          <a:endParaRPr lang="zh-CN" altLang="en-US" sz="2000" dirty="0"/>
        </a:p>
      </dgm:t>
    </dgm:pt>
    <dgm:pt modelId="{0152107D-3DBE-B94A-AFA3-D7551E0F8CEE}" type="parTrans" cxnId="{C24314CC-7A00-0444-891C-61C93BFD73AF}">
      <dgm:prSet/>
      <dgm:spPr/>
      <dgm:t>
        <a:bodyPr/>
        <a:lstStyle/>
        <a:p>
          <a:endParaRPr lang="zh-CN" altLang="en-US"/>
        </a:p>
      </dgm:t>
    </dgm:pt>
    <dgm:pt modelId="{45A4B2F9-E3A8-154E-BD61-D3529161161E}" type="sibTrans" cxnId="{C24314CC-7A00-0444-891C-61C93BFD73AF}">
      <dgm:prSet/>
      <dgm:spPr/>
      <dgm:t>
        <a:bodyPr/>
        <a:lstStyle/>
        <a:p>
          <a:endParaRPr lang="zh-CN" altLang="en-US"/>
        </a:p>
      </dgm:t>
    </dgm:pt>
    <dgm:pt modelId="{66119CE1-79FC-DA4C-9F59-097EEF52853A}" type="pres">
      <dgm:prSet presAssocID="{FE1F4FB5-7ADE-F842-B1AF-0D970BAB2449}" presName="Name0" presStyleCnt="0">
        <dgm:presLayoutVars>
          <dgm:dir/>
          <dgm:resizeHandles val="exact"/>
        </dgm:presLayoutVars>
      </dgm:prSet>
      <dgm:spPr/>
    </dgm:pt>
    <dgm:pt modelId="{F91B07D9-514E-A744-8AF3-2FEFDC9727DA}" type="pres">
      <dgm:prSet presAssocID="{ABA30E4F-B0CE-554E-8957-5DF209956CDA}" presName="parTxOnly" presStyleLbl="node1" presStyleIdx="0" presStyleCnt="2" custLinFactNeighborX="41302" custLinFactNeighborY="-43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61D4B1-E4BC-544A-AA35-2D3DF2A7E2A7}" type="pres">
      <dgm:prSet presAssocID="{71B07409-594A-1546-878D-F0D73BB7D7DF}" presName="parSpace" presStyleCnt="0"/>
      <dgm:spPr/>
    </dgm:pt>
    <dgm:pt modelId="{A3FAB845-2154-814E-B6B4-531CFDD98E5C}" type="pres">
      <dgm:prSet presAssocID="{53D772ED-8F6B-B441-9237-6D664602D69E}" presName="parTxOnly" presStyleLbl="node1" presStyleIdx="1" presStyleCnt="2" custLinFactNeighborX="59065" custLinFactNeighborY="-43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4314CC-7A00-0444-891C-61C93BFD73AF}" srcId="{FE1F4FB5-7ADE-F842-B1AF-0D970BAB2449}" destId="{53D772ED-8F6B-B441-9237-6D664602D69E}" srcOrd="1" destOrd="0" parTransId="{0152107D-3DBE-B94A-AFA3-D7551E0F8CEE}" sibTransId="{45A4B2F9-E3A8-154E-BD61-D3529161161E}"/>
    <dgm:cxn modelId="{CDE3E18A-28B2-0440-8170-2472EC583E0B}" srcId="{FE1F4FB5-7ADE-F842-B1AF-0D970BAB2449}" destId="{ABA30E4F-B0CE-554E-8957-5DF209956CDA}" srcOrd="0" destOrd="0" parTransId="{B056D2F5-8789-7D47-B912-C6A6A6FA001E}" sibTransId="{71B07409-594A-1546-878D-F0D73BB7D7DF}"/>
    <dgm:cxn modelId="{CC3C39A5-434A-4371-AF24-5ECD5D43F00D}" type="presOf" srcId="{53D772ED-8F6B-B441-9237-6D664602D69E}" destId="{A3FAB845-2154-814E-B6B4-531CFDD98E5C}" srcOrd="0" destOrd="0" presId="urn:microsoft.com/office/officeart/2005/8/layout/hChevron3"/>
    <dgm:cxn modelId="{898F39AC-3467-4CEF-8BAE-A1C02AC324F7}" type="presOf" srcId="{FE1F4FB5-7ADE-F842-B1AF-0D970BAB2449}" destId="{66119CE1-79FC-DA4C-9F59-097EEF52853A}" srcOrd="0" destOrd="0" presId="urn:microsoft.com/office/officeart/2005/8/layout/hChevron3"/>
    <dgm:cxn modelId="{44B1E948-3262-43ED-A384-B0C7548D089E}" type="presOf" srcId="{ABA30E4F-B0CE-554E-8957-5DF209956CDA}" destId="{F91B07D9-514E-A744-8AF3-2FEFDC9727DA}" srcOrd="0" destOrd="0" presId="urn:microsoft.com/office/officeart/2005/8/layout/hChevron3"/>
    <dgm:cxn modelId="{D0974187-1ED8-4924-A338-189B678B97C2}" type="presParOf" srcId="{66119CE1-79FC-DA4C-9F59-097EEF52853A}" destId="{F91B07D9-514E-A744-8AF3-2FEFDC9727DA}" srcOrd="0" destOrd="0" presId="urn:microsoft.com/office/officeart/2005/8/layout/hChevron3"/>
    <dgm:cxn modelId="{2EF80EFA-E6A0-4F78-885D-A269F42D202B}" type="presParOf" srcId="{66119CE1-79FC-DA4C-9F59-097EEF52853A}" destId="{A861D4B1-E4BC-544A-AA35-2D3DF2A7E2A7}" srcOrd="1" destOrd="0" presId="urn:microsoft.com/office/officeart/2005/8/layout/hChevron3"/>
    <dgm:cxn modelId="{E864FF6E-30EB-48F0-9ADE-8CBAD2F02EF4}" type="presParOf" srcId="{66119CE1-79FC-DA4C-9F59-097EEF52853A}" destId="{A3FAB845-2154-814E-B6B4-531CFDD98E5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FB1F4-E1B5-47D6-A868-0D25A10E619F}" type="doc">
      <dgm:prSet loTypeId="urn:microsoft.com/office/officeart/2005/8/layout/vList4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1C2B0E7A-B46A-4687-A1DD-282A895652DE}">
      <dgm:prSet phldrT="[文本]" custT="1"/>
      <dgm:spPr/>
      <dgm:t>
        <a:bodyPr/>
        <a:lstStyle/>
        <a:p>
          <a:r>
            <a:rPr lang="zh-CN" altLang="en-US" sz="3200" dirty="0" smtClean="0"/>
            <a:t>   户籍制度</a:t>
          </a:r>
          <a:endParaRPr lang="zh-CN" altLang="en-US" sz="3200" dirty="0"/>
        </a:p>
      </dgm:t>
    </dgm:pt>
    <dgm:pt modelId="{8E8FD116-CE62-496A-B3E2-3B366EFEA561}" type="parTrans" cxnId="{93AC127A-D253-4734-BA1B-E4D1987D510E}">
      <dgm:prSet/>
      <dgm:spPr/>
      <dgm:t>
        <a:bodyPr/>
        <a:lstStyle/>
        <a:p>
          <a:endParaRPr lang="zh-CN" altLang="en-US"/>
        </a:p>
      </dgm:t>
    </dgm:pt>
    <dgm:pt modelId="{5DA6E273-E0C6-4D5D-914C-C11DDFD823DF}" type="sibTrans" cxnId="{93AC127A-D253-4734-BA1B-E4D1987D510E}">
      <dgm:prSet/>
      <dgm:spPr/>
      <dgm:t>
        <a:bodyPr/>
        <a:lstStyle/>
        <a:p>
          <a:endParaRPr lang="zh-CN" altLang="en-US"/>
        </a:p>
      </dgm:t>
    </dgm:pt>
    <dgm:pt modelId="{DDE9719A-061C-4E52-8C59-AE2219FBA141}">
      <dgm:prSet phldrT="[文本]" custT="1"/>
      <dgm:spPr/>
      <dgm:t>
        <a:bodyPr/>
        <a:lstStyle/>
        <a:p>
          <a:r>
            <a:rPr lang="en-US" altLang="zh-CN" sz="3200" dirty="0" smtClean="0"/>
            <a:t>   </a:t>
          </a:r>
          <a:r>
            <a:rPr lang="zh-CN" altLang="en-US" sz="3200" dirty="0" smtClean="0"/>
            <a:t>观念差异</a:t>
          </a:r>
          <a:endParaRPr lang="zh-CN" altLang="en-US" sz="3200" dirty="0"/>
        </a:p>
      </dgm:t>
    </dgm:pt>
    <dgm:pt modelId="{3FE438FB-9FED-45EC-AF03-33191CD7940F}" type="parTrans" cxnId="{507871E0-B6ED-4BE1-A36C-D6A05981AF3D}">
      <dgm:prSet/>
      <dgm:spPr/>
      <dgm:t>
        <a:bodyPr/>
        <a:lstStyle/>
        <a:p>
          <a:endParaRPr lang="zh-CN" altLang="en-US"/>
        </a:p>
      </dgm:t>
    </dgm:pt>
    <dgm:pt modelId="{BDA326DD-5177-45FB-AF6A-A305BBFD4A1D}" type="sibTrans" cxnId="{507871E0-B6ED-4BE1-A36C-D6A05981AF3D}">
      <dgm:prSet/>
      <dgm:spPr/>
      <dgm:t>
        <a:bodyPr/>
        <a:lstStyle/>
        <a:p>
          <a:endParaRPr lang="zh-CN" altLang="en-US"/>
        </a:p>
      </dgm:t>
    </dgm:pt>
    <dgm:pt modelId="{9E7E1AA2-77FA-4318-9732-768FCC88BAFC}">
      <dgm:prSet phldrT="[文本]" custT="1"/>
      <dgm:spPr/>
      <dgm:t>
        <a:bodyPr/>
        <a:lstStyle/>
        <a:p>
          <a:r>
            <a:rPr lang="en-US" altLang="zh-CN" sz="3200" dirty="0" smtClean="0"/>
            <a:t>  </a:t>
          </a:r>
          <a:r>
            <a:rPr lang="zh-CN" altLang="en-US" sz="3200" dirty="0" smtClean="0"/>
            <a:t>“剪刀差”</a:t>
          </a:r>
          <a:r>
            <a:rPr lang="en-US" altLang="zh-CN" sz="3200" dirty="0" smtClean="0"/>
            <a:t> </a:t>
          </a:r>
          <a:endParaRPr lang="zh-CN" altLang="en-US" sz="3200" dirty="0"/>
        </a:p>
      </dgm:t>
    </dgm:pt>
    <dgm:pt modelId="{E330D05B-774F-4556-8870-506BC1ED767F}" type="parTrans" cxnId="{80FB56E2-755B-4281-A98F-BD5E0B751EE0}">
      <dgm:prSet/>
      <dgm:spPr/>
      <dgm:t>
        <a:bodyPr/>
        <a:lstStyle/>
        <a:p>
          <a:endParaRPr lang="zh-CN" altLang="en-US"/>
        </a:p>
      </dgm:t>
    </dgm:pt>
    <dgm:pt modelId="{6B7E1B5D-FFF4-437F-B077-EA902A434699}" type="sibTrans" cxnId="{80FB56E2-755B-4281-A98F-BD5E0B751EE0}">
      <dgm:prSet/>
      <dgm:spPr/>
      <dgm:t>
        <a:bodyPr/>
        <a:lstStyle/>
        <a:p>
          <a:endParaRPr lang="zh-CN" altLang="en-US"/>
        </a:p>
      </dgm:t>
    </dgm:pt>
    <dgm:pt modelId="{E72141A7-DAE2-4E3E-935D-0D432621BAD3}" type="pres">
      <dgm:prSet presAssocID="{F5DFB1F4-E1B5-47D6-A868-0D25A10E61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CBF6355-1F4B-46C3-A5C2-48B96E2E716F}" type="pres">
      <dgm:prSet presAssocID="{1C2B0E7A-B46A-4687-A1DD-282A895652DE}" presName="comp" presStyleCnt="0"/>
      <dgm:spPr/>
    </dgm:pt>
    <dgm:pt modelId="{BAF6F14A-6E40-41D6-BB56-4234469F4B1F}" type="pres">
      <dgm:prSet presAssocID="{1C2B0E7A-B46A-4687-A1DD-282A895652DE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07210A31-E6AF-477F-AFC3-B7E9817AAF0F}" type="pres">
      <dgm:prSet presAssocID="{1C2B0E7A-B46A-4687-A1DD-282A895652D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B8B502-BA90-4671-A998-93AC087B3DA6}" type="pres">
      <dgm:prSet presAssocID="{1C2B0E7A-B46A-4687-A1DD-282A895652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2E3D43-6427-4BAD-8B56-5B3DCA780579}" type="pres">
      <dgm:prSet presAssocID="{5DA6E273-E0C6-4D5D-914C-C11DDFD823DF}" presName="spacer" presStyleCnt="0"/>
      <dgm:spPr/>
    </dgm:pt>
    <dgm:pt modelId="{FE86ABF5-66CE-4C72-8EA0-05119CE197DF}" type="pres">
      <dgm:prSet presAssocID="{9E7E1AA2-77FA-4318-9732-768FCC88BAFC}" presName="comp" presStyleCnt="0"/>
      <dgm:spPr/>
    </dgm:pt>
    <dgm:pt modelId="{497FB12E-1DEF-460B-9CB0-43324EF8C566}" type="pres">
      <dgm:prSet presAssocID="{9E7E1AA2-77FA-4318-9732-768FCC88BAFC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1CF05BC5-5F11-4AED-8C38-8AA335595168}" type="pres">
      <dgm:prSet presAssocID="{9E7E1AA2-77FA-4318-9732-768FCC88BAF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FA847B-0121-47C7-BD6F-47E5C14F6507}" type="pres">
      <dgm:prSet presAssocID="{9E7E1AA2-77FA-4318-9732-768FCC88BAF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251603-1076-493F-A77A-C5F913FDEAB1}" type="pres">
      <dgm:prSet presAssocID="{6B7E1B5D-FFF4-437F-B077-EA902A434699}" presName="spacer" presStyleCnt="0"/>
      <dgm:spPr/>
    </dgm:pt>
    <dgm:pt modelId="{BB325716-F114-4599-9BB7-BDCB1C048BC6}" type="pres">
      <dgm:prSet presAssocID="{DDE9719A-061C-4E52-8C59-AE2219FBA141}" presName="comp" presStyleCnt="0"/>
      <dgm:spPr/>
    </dgm:pt>
    <dgm:pt modelId="{4BFB4151-A5BB-499D-A3EA-B2237B3C6945}" type="pres">
      <dgm:prSet presAssocID="{DDE9719A-061C-4E52-8C59-AE2219FBA141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5F7815A2-4FD4-463B-A199-B31ED1D9C01F}" type="pres">
      <dgm:prSet presAssocID="{DDE9719A-061C-4E52-8C59-AE2219FBA14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E7F4FA-48C3-4AF6-A3A3-5639246DBF90}" type="pres">
      <dgm:prSet presAssocID="{DDE9719A-061C-4E52-8C59-AE2219FBA1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A67174-83A0-4945-96EF-4821207E0E8F}" type="presOf" srcId="{DDE9719A-061C-4E52-8C59-AE2219FBA141}" destId="{4BFB4151-A5BB-499D-A3EA-B2237B3C6945}" srcOrd="0" destOrd="0" presId="urn:microsoft.com/office/officeart/2005/8/layout/vList4"/>
    <dgm:cxn modelId="{FA234AD8-2E39-4B2B-A3AA-D1B471BC378F}" type="presOf" srcId="{9E7E1AA2-77FA-4318-9732-768FCC88BAFC}" destId="{497FB12E-1DEF-460B-9CB0-43324EF8C566}" srcOrd="0" destOrd="0" presId="urn:microsoft.com/office/officeart/2005/8/layout/vList4"/>
    <dgm:cxn modelId="{507871E0-B6ED-4BE1-A36C-D6A05981AF3D}" srcId="{F5DFB1F4-E1B5-47D6-A868-0D25A10E619F}" destId="{DDE9719A-061C-4E52-8C59-AE2219FBA141}" srcOrd="2" destOrd="0" parTransId="{3FE438FB-9FED-45EC-AF03-33191CD7940F}" sibTransId="{BDA326DD-5177-45FB-AF6A-A305BBFD4A1D}"/>
    <dgm:cxn modelId="{E57C7069-EC5D-429F-BA08-131CEBFF722F}" type="presOf" srcId="{1C2B0E7A-B46A-4687-A1DD-282A895652DE}" destId="{BAF6F14A-6E40-41D6-BB56-4234469F4B1F}" srcOrd="0" destOrd="0" presId="urn:microsoft.com/office/officeart/2005/8/layout/vList4"/>
    <dgm:cxn modelId="{93AC127A-D253-4734-BA1B-E4D1987D510E}" srcId="{F5DFB1F4-E1B5-47D6-A868-0D25A10E619F}" destId="{1C2B0E7A-B46A-4687-A1DD-282A895652DE}" srcOrd="0" destOrd="0" parTransId="{8E8FD116-CE62-496A-B3E2-3B366EFEA561}" sibTransId="{5DA6E273-E0C6-4D5D-914C-C11DDFD823DF}"/>
    <dgm:cxn modelId="{80FB56E2-755B-4281-A98F-BD5E0B751EE0}" srcId="{F5DFB1F4-E1B5-47D6-A868-0D25A10E619F}" destId="{9E7E1AA2-77FA-4318-9732-768FCC88BAFC}" srcOrd="1" destOrd="0" parTransId="{E330D05B-774F-4556-8870-506BC1ED767F}" sibTransId="{6B7E1B5D-FFF4-437F-B077-EA902A434699}"/>
    <dgm:cxn modelId="{1A53B0AF-E26A-46B2-9844-AA907273D9A9}" type="presOf" srcId="{F5DFB1F4-E1B5-47D6-A868-0D25A10E619F}" destId="{E72141A7-DAE2-4E3E-935D-0D432621BAD3}" srcOrd="0" destOrd="0" presId="urn:microsoft.com/office/officeart/2005/8/layout/vList4"/>
    <dgm:cxn modelId="{895DF4C7-27CD-4D90-9CDB-7E2EC15EE9C5}" type="presOf" srcId="{1C2B0E7A-B46A-4687-A1DD-282A895652DE}" destId="{97B8B502-BA90-4671-A998-93AC087B3DA6}" srcOrd="1" destOrd="0" presId="urn:microsoft.com/office/officeart/2005/8/layout/vList4"/>
    <dgm:cxn modelId="{9A4D739D-6E29-4868-826B-81F6656F7806}" type="presOf" srcId="{9E7E1AA2-77FA-4318-9732-768FCC88BAFC}" destId="{D9FA847B-0121-47C7-BD6F-47E5C14F6507}" srcOrd="1" destOrd="0" presId="urn:microsoft.com/office/officeart/2005/8/layout/vList4"/>
    <dgm:cxn modelId="{54F796E5-E8C7-4A66-B7A1-45235CDC5C72}" type="presOf" srcId="{DDE9719A-061C-4E52-8C59-AE2219FBA141}" destId="{D4E7F4FA-48C3-4AF6-A3A3-5639246DBF90}" srcOrd="1" destOrd="0" presId="urn:microsoft.com/office/officeart/2005/8/layout/vList4"/>
    <dgm:cxn modelId="{5DFF4646-6295-4BB9-97CD-BB2E2459A6FF}" type="presParOf" srcId="{E72141A7-DAE2-4E3E-935D-0D432621BAD3}" destId="{8CBF6355-1F4B-46C3-A5C2-48B96E2E716F}" srcOrd="0" destOrd="0" presId="urn:microsoft.com/office/officeart/2005/8/layout/vList4"/>
    <dgm:cxn modelId="{C1287990-F0C4-4D45-A005-D6055384C30E}" type="presParOf" srcId="{8CBF6355-1F4B-46C3-A5C2-48B96E2E716F}" destId="{BAF6F14A-6E40-41D6-BB56-4234469F4B1F}" srcOrd="0" destOrd="0" presId="urn:microsoft.com/office/officeart/2005/8/layout/vList4"/>
    <dgm:cxn modelId="{9DFA1841-6335-4F08-92C1-3F7E49FC8B34}" type="presParOf" srcId="{8CBF6355-1F4B-46C3-A5C2-48B96E2E716F}" destId="{07210A31-E6AF-477F-AFC3-B7E9817AAF0F}" srcOrd="1" destOrd="0" presId="urn:microsoft.com/office/officeart/2005/8/layout/vList4"/>
    <dgm:cxn modelId="{0CDA8AE6-DBCE-4F31-8EFE-2371E9755F84}" type="presParOf" srcId="{8CBF6355-1F4B-46C3-A5C2-48B96E2E716F}" destId="{97B8B502-BA90-4671-A998-93AC087B3DA6}" srcOrd="2" destOrd="0" presId="urn:microsoft.com/office/officeart/2005/8/layout/vList4"/>
    <dgm:cxn modelId="{4DC13C5E-83A3-433E-8766-596B9CA7240C}" type="presParOf" srcId="{E72141A7-DAE2-4E3E-935D-0D432621BAD3}" destId="{982E3D43-6427-4BAD-8B56-5B3DCA780579}" srcOrd="1" destOrd="0" presId="urn:microsoft.com/office/officeart/2005/8/layout/vList4"/>
    <dgm:cxn modelId="{BC30E012-2C8C-4823-9154-30D1A36C3610}" type="presParOf" srcId="{E72141A7-DAE2-4E3E-935D-0D432621BAD3}" destId="{FE86ABF5-66CE-4C72-8EA0-05119CE197DF}" srcOrd="2" destOrd="0" presId="urn:microsoft.com/office/officeart/2005/8/layout/vList4"/>
    <dgm:cxn modelId="{97B9467B-D937-44EE-8029-2C4AE09D2874}" type="presParOf" srcId="{FE86ABF5-66CE-4C72-8EA0-05119CE197DF}" destId="{497FB12E-1DEF-460B-9CB0-43324EF8C566}" srcOrd="0" destOrd="0" presId="urn:microsoft.com/office/officeart/2005/8/layout/vList4"/>
    <dgm:cxn modelId="{0AF17C22-207F-4068-BCDC-FD5C6F8B3B3E}" type="presParOf" srcId="{FE86ABF5-66CE-4C72-8EA0-05119CE197DF}" destId="{1CF05BC5-5F11-4AED-8C38-8AA335595168}" srcOrd="1" destOrd="0" presId="urn:microsoft.com/office/officeart/2005/8/layout/vList4"/>
    <dgm:cxn modelId="{D631C722-0958-4018-AB57-326635952B7F}" type="presParOf" srcId="{FE86ABF5-66CE-4C72-8EA0-05119CE197DF}" destId="{D9FA847B-0121-47C7-BD6F-47E5C14F6507}" srcOrd="2" destOrd="0" presId="urn:microsoft.com/office/officeart/2005/8/layout/vList4"/>
    <dgm:cxn modelId="{B4D4076E-F18F-4E54-82CF-993EF4BB7837}" type="presParOf" srcId="{E72141A7-DAE2-4E3E-935D-0D432621BAD3}" destId="{F5251603-1076-493F-A77A-C5F913FDEAB1}" srcOrd="3" destOrd="0" presId="urn:microsoft.com/office/officeart/2005/8/layout/vList4"/>
    <dgm:cxn modelId="{077D2F92-7AE5-4532-8F13-A856A7CADB35}" type="presParOf" srcId="{E72141A7-DAE2-4E3E-935D-0D432621BAD3}" destId="{BB325716-F114-4599-9BB7-BDCB1C048BC6}" srcOrd="4" destOrd="0" presId="urn:microsoft.com/office/officeart/2005/8/layout/vList4"/>
    <dgm:cxn modelId="{F2F630E2-2F4A-4A9A-91BD-F34E87BAAC64}" type="presParOf" srcId="{BB325716-F114-4599-9BB7-BDCB1C048BC6}" destId="{4BFB4151-A5BB-499D-A3EA-B2237B3C6945}" srcOrd="0" destOrd="0" presId="urn:microsoft.com/office/officeart/2005/8/layout/vList4"/>
    <dgm:cxn modelId="{DD251F06-6481-4D8E-ACAA-F66CA9AB2551}" type="presParOf" srcId="{BB325716-F114-4599-9BB7-BDCB1C048BC6}" destId="{5F7815A2-4FD4-463B-A199-B31ED1D9C01F}" srcOrd="1" destOrd="0" presId="urn:microsoft.com/office/officeart/2005/8/layout/vList4"/>
    <dgm:cxn modelId="{29D64EF5-BD52-4029-961B-E7442B361305}" type="presParOf" srcId="{BB325716-F114-4599-9BB7-BDCB1C048BC6}" destId="{D4E7F4FA-48C3-4AF6-A3A3-5639246DBF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366447-7442-4413-B944-31463E4DBF88}" type="doc">
      <dgm:prSet loTypeId="urn:microsoft.com/office/officeart/2005/8/layout/venn1" loCatId="relationship" qsTypeId="urn:microsoft.com/office/officeart/2005/8/quickstyle/3d1" qsCatId="3D" csTypeId="urn:microsoft.com/office/officeart/2005/8/colors/accent3_5" csCatId="accent3" phldr="1"/>
      <dgm:spPr/>
    </dgm:pt>
    <dgm:pt modelId="{AB970F29-818A-4055-A404-3B9DF934ADC3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dirty="0" smtClean="0">
              <a:solidFill>
                <a:schemeClr val="accent2">
                  <a:lumMod val="50000"/>
                </a:schemeClr>
              </a:solidFill>
            </a:rPr>
            <a:t>生产力和</a:t>
          </a:r>
          <a:endParaRPr lang="en-US" altLang="zh-CN" sz="2000" dirty="0" smtClean="0">
            <a:solidFill>
              <a:schemeClr val="accent2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dirty="0" smtClean="0">
              <a:solidFill>
                <a:schemeClr val="accent2">
                  <a:lumMod val="50000"/>
                </a:schemeClr>
              </a:solidFill>
            </a:rPr>
            <a:t>生产方式</a:t>
          </a:r>
          <a:endParaRPr lang="zh-CN" alt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93ACDC0B-B722-43AE-B409-2961002C1374}" type="parTrans" cxnId="{DC5621B1-9B14-474F-8EB7-DEB99B17775D}">
      <dgm:prSet/>
      <dgm:spPr/>
      <dgm:t>
        <a:bodyPr/>
        <a:lstStyle/>
        <a:p>
          <a:endParaRPr lang="zh-CN" altLang="en-US"/>
        </a:p>
      </dgm:t>
    </dgm:pt>
    <dgm:pt modelId="{E11BF8FF-AE66-4E4D-8EF3-E69B3388CF1B}" type="sibTrans" cxnId="{DC5621B1-9B14-474F-8EB7-DEB99B17775D}">
      <dgm:prSet/>
      <dgm:spPr/>
      <dgm:t>
        <a:bodyPr/>
        <a:lstStyle/>
        <a:p>
          <a:endParaRPr lang="zh-CN" altLang="en-US"/>
        </a:p>
      </dgm:t>
    </dgm:pt>
    <dgm:pt modelId="{AC3A1D3B-3CE8-4295-A378-7C8E617B0855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accent2">
                  <a:lumMod val="50000"/>
                </a:schemeClr>
              </a:solidFill>
            </a:rPr>
            <a:t>工作条件生活环境</a:t>
          </a:r>
          <a:endParaRPr lang="zh-CN" alt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5973B90A-3257-4E9D-B2F4-6D1EC6235C95}" type="parTrans" cxnId="{81A7EE0A-06B0-4357-ABAA-985C51170117}">
      <dgm:prSet/>
      <dgm:spPr/>
      <dgm:t>
        <a:bodyPr/>
        <a:lstStyle/>
        <a:p>
          <a:endParaRPr lang="zh-CN" altLang="en-US"/>
        </a:p>
      </dgm:t>
    </dgm:pt>
    <dgm:pt modelId="{57BA04B1-6EEA-4D49-830E-D61B8A71DCBF}" type="sibTrans" cxnId="{81A7EE0A-06B0-4357-ABAA-985C51170117}">
      <dgm:prSet/>
      <dgm:spPr/>
      <dgm:t>
        <a:bodyPr/>
        <a:lstStyle/>
        <a:p>
          <a:endParaRPr lang="zh-CN" altLang="en-US"/>
        </a:p>
      </dgm:t>
    </dgm:pt>
    <dgm:pt modelId="{6EC39E39-2BDC-4088-8964-09BF9C605520}">
      <dgm:prSet phldrT="[文本]" custT="1"/>
      <dgm:spPr/>
      <dgm:t>
        <a:bodyPr/>
        <a:lstStyle/>
        <a:p>
          <a:r>
            <a:rPr lang="zh-CN" altLang="en-US" sz="2000" dirty="0" smtClean="0">
              <a:solidFill>
                <a:schemeClr val="accent2">
                  <a:lumMod val="50000"/>
                </a:schemeClr>
              </a:solidFill>
            </a:rPr>
            <a:t>思想观念文化水平</a:t>
          </a:r>
          <a:endParaRPr lang="zh-CN" alt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AAC004F7-409E-47F9-B541-498B9569DF37}" type="parTrans" cxnId="{0E0FC045-BC87-4987-860A-0850AB445283}">
      <dgm:prSet/>
      <dgm:spPr/>
      <dgm:t>
        <a:bodyPr/>
        <a:lstStyle/>
        <a:p>
          <a:endParaRPr lang="zh-CN" altLang="en-US"/>
        </a:p>
      </dgm:t>
    </dgm:pt>
    <dgm:pt modelId="{1193E1DA-23E9-4266-AFFE-74487C390D59}" type="sibTrans" cxnId="{0E0FC045-BC87-4987-860A-0850AB445283}">
      <dgm:prSet/>
      <dgm:spPr/>
      <dgm:t>
        <a:bodyPr/>
        <a:lstStyle/>
        <a:p>
          <a:endParaRPr lang="zh-CN" altLang="en-US"/>
        </a:p>
      </dgm:t>
    </dgm:pt>
    <dgm:pt modelId="{23634AF3-1C80-42F2-B31E-BF49A78053E2}" type="pres">
      <dgm:prSet presAssocID="{5A366447-7442-4413-B944-31463E4DBF88}" presName="compositeShape" presStyleCnt="0">
        <dgm:presLayoutVars>
          <dgm:chMax val="7"/>
          <dgm:dir/>
          <dgm:resizeHandles val="exact"/>
        </dgm:presLayoutVars>
      </dgm:prSet>
      <dgm:spPr/>
    </dgm:pt>
    <dgm:pt modelId="{C68C0A82-4342-451B-9EDE-B1C08B6C2144}" type="pres">
      <dgm:prSet presAssocID="{AB970F29-818A-4055-A404-3B9DF934ADC3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4036494F-36B7-4843-BA7D-53207292F3D3}" type="pres">
      <dgm:prSet presAssocID="{AB970F29-818A-4055-A404-3B9DF934AD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838BFA-23DC-4F13-8401-FE22DBCE63FC}" type="pres">
      <dgm:prSet presAssocID="{AC3A1D3B-3CE8-4295-A378-7C8E617B0855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FB91D6A7-80F7-44A1-9E21-734D70F4115D}" type="pres">
      <dgm:prSet presAssocID="{AC3A1D3B-3CE8-4295-A378-7C8E617B08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2B34D7-1E41-488A-92F8-9F4A50286E48}" type="pres">
      <dgm:prSet presAssocID="{6EC39E39-2BDC-4088-8964-09BF9C605520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0F1F8A9E-20DC-40FE-B1DF-5736E8CE1B9A}" type="pres">
      <dgm:prSet presAssocID="{6EC39E39-2BDC-4088-8964-09BF9C60552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1DAA27E-DEA5-4D44-8975-B98620DBD575}" type="presOf" srcId="{6EC39E39-2BDC-4088-8964-09BF9C605520}" destId="{F32B34D7-1E41-488A-92F8-9F4A50286E48}" srcOrd="0" destOrd="0" presId="urn:microsoft.com/office/officeart/2005/8/layout/venn1"/>
    <dgm:cxn modelId="{81A7EE0A-06B0-4357-ABAA-985C51170117}" srcId="{5A366447-7442-4413-B944-31463E4DBF88}" destId="{AC3A1D3B-3CE8-4295-A378-7C8E617B0855}" srcOrd="1" destOrd="0" parTransId="{5973B90A-3257-4E9D-B2F4-6D1EC6235C95}" sibTransId="{57BA04B1-6EEA-4D49-830E-D61B8A71DCBF}"/>
    <dgm:cxn modelId="{AE942929-DCF8-413D-97A1-D552BE4A7841}" type="presOf" srcId="{5A366447-7442-4413-B944-31463E4DBF88}" destId="{23634AF3-1C80-42F2-B31E-BF49A78053E2}" srcOrd="0" destOrd="0" presId="urn:microsoft.com/office/officeart/2005/8/layout/venn1"/>
    <dgm:cxn modelId="{0E0FC045-BC87-4987-860A-0850AB445283}" srcId="{5A366447-7442-4413-B944-31463E4DBF88}" destId="{6EC39E39-2BDC-4088-8964-09BF9C605520}" srcOrd="2" destOrd="0" parTransId="{AAC004F7-409E-47F9-B541-498B9569DF37}" sibTransId="{1193E1DA-23E9-4266-AFFE-74487C390D59}"/>
    <dgm:cxn modelId="{0D8665F6-C51C-47F4-B3C3-8AC383B39DA3}" type="presOf" srcId="{AC3A1D3B-3CE8-4295-A378-7C8E617B0855}" destId="{FB91D6A7-80F7-44A1-9E21-734D70F4115D}" srcOrd="1" destOrd="0" presId="urn:microsoft.com/office/officeart/2005/8/layout/venn1"/>
    <dgm:cxn modelId="{1F2AEADA-09CF-4C9D-BB53-C5398DF33F07}" type="presOf" srcId="{AC3A1D3B-3CE8-4295-A378-7C8E617B0855}" destId="{60838BFA-23DC-4F13-8401-FE22DBCE63FC}" srcOrd="0" destOrd="0" presId="urn:microsoft.com/office/officeart/2005/8/layout/venn1"/>
    <dgm:cxn modelId="{C1F58A65-4527-4593-96D5-5EF07501BCD9}" type="presOf" srcId="{6EC39E39-2BDC-4088-8964-09BF9C605520}" destId="{0F1F8A9E-20DC-40FE-B1DF-5736E8CE1B9A}" srcOrd="1" destOrd="0" presId="urn:microsoft.com/office/officeart/2005/8/layout/venn1"/>
    <dgm:cxn modelId="{4F20AC60-992F-4968-9D0A-83F9C142FEF1}" type="presOf" srcId="{AB970F29-818A-4055-A404-3B9DF934ADC3}" destId="{C68C0A82-4342-451B-9EDE-B1C08B6C2144}" srcOrd="0" destOrd="0" presId="urn:microsoft.com/office/officeart/2005/8/layout/venn1"/>
    <dgm:cxn modelId="{DC5621B1-9B14-474F-8EB7-DEB99B17775D}" srcId="{5A366447-7442-4413-B944-31463E4DBF88}" destId="{AB970F29-818A-4055-A404-3B9DF934ADC3}" srcOrd="0" destOrd="0" parTransId="{93ACDC0B-B722-43AE-B409-2961002C1374}" sibTransId="{E11BF8FF-AE66-4E4D-8EF3-E69B3388CF1B}"/>
    <dgm:cxn modelId="{E9C9F416-BE24-4D9D-B2E6-66E9B7A9B056}" type="presOf" srcId="{AB970F29-818A-4055-A404-3B9DF934ADC3}" destId="{4036494F-36B7-4843-BA7D-53207292F3D3}" srcOrd="1" destOrd="0" presId="urn:microsoft.com/office/officeart/2005/8/layout/venn1"/>
    <dgm:cxn modelId="{B683A325-AF8A-46E4-89A8-C3B55432AC35}" type="presParOf" srcId="{23634AF3-1C80-42F2-B31E-BF49A78053E2}" destId="{C68C0A82-4342-451B-9EDE-B1C08B6C2144}" srcOrd="0" destOrd="0" presId="urn:microsoft.com/office/officeart/2005/8/layout/venn1"/>
    <dgm:cxn modelId="{B5E4D2C5-22BF-4A8C-BA2E-6B4D37DA2552}" type="presParOf" srcId="{23634AF3-1C80-42F2-B31E-BF49A78053E2}" destId="{4036494F-36B7-4843-BA7D-53207292F3D3}" srcOrd="1" destOrd="0" presId="urn:microsoft.com/office/officeart/2005/8/layout/venn1"/>
    <dgm:cxn modelId="{0E99D9A1-BB1F-4965-946F-E2F81D0FA665}" type="presParOf" srcId="{23634AF3-1C80-42F2-B31E-BF49A78053E2}" destId="{60838BFA-23DC-4F13-8401-FE22DBCE63FC}" srcOrd="2" destOrd="0" presId="urn:microsoft.com/office/officeart/2005/8/layout/venn1"/>
    <dgm:cxn modelId="{D854CA4E-AE0A-4A8A-A076-AAEE0514C894}" type="presParOf" srcId="{23634AF3-1C80-42F2-B31E-BF49A78053E2}" destId="{FB91D6A7-80F7-44A1-9E21-734D70F4115D}" srcOrd="3" destOrd="0" presId="urn:microsoft.com/office/officeart/2005/8/layout/venn1"/>
    <dgm:cxn modelId="{0A35B68A-AD25-4C34-9FD9-18FA00C7CB16}" type="presParOf" srcId="{23634AF3-1C80-42F2-B31E-BF49A78053E2}" destId="{F32B34D7-1E41-488A-92F8-9F4A50286E48}" srcOrd="4" destOrd="0" presId="urn:microsoft.com/office/officeart/2005/8/layout/venn1"/>
    <dgm:cxn modelId="{A4731CDE-7913-4AF5-B8C8-3E1082E3B86D}" type="presParOf" srcId="{23634AF3-1C80-42F2-B31E-BF49A78053E2}" destId="{0F1F8A9E-20DC-40FE-B1DF-5736E8CE1B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7F8890-6F54-47CE-80EC-76271D0C8C32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5775D559-AFB0-469B-B477-DFD68E43B268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收益分配制度不健全</a:t>
          </a:r>
          <a:endParaRPr lang="zh-CN" altLang="en-US" dirty="0"/>
        </a:p>
      </dgm:t>
    </dgm:pt>
    <dgm:pt modelId="{3EE32750-E8D5-45F4-BB8D-67A24BF5F005}" type="parTrans" cxnId="{B0C3EAE9-D383-465F-9C89-FFB544CE1342}">
      <dgm:prSet/>
      <dgm:spPr/>
      <dgm:t>
        <a:bodyPr/>
        <a:lstStyle/>
        <a:p>
          <a:endParaRPr lang="zh-CN" altLang="en-US"/>
        </a:p>
      </dgm:t>
    </dgm:pt>
    <dgm:pt modelId="{9616BFFA-55F2-45C5-975B-4B5B01E69C9B}" type="sibTrans" cxnId="{B0C3EAE9-D383-465F-9C89-FFB544CE1342}">
      <dgm:prSet/>
      <dgm:spPr/>
      <dgm:t>
        <a:bodyPr/>
        <a:lstStyle/>
        <a:p>
          <a:endParaRPr lang="zh-CN" altLang="en-US"/>
        </a:p>
      </dgm:t>
    </dgm:pt>
    <dgm:pt modelId="{3A77A683-76D4-4D89-8858-B5D1EEDBD9F2}" type="pres">
      <dgm:prSet presAssocID="{947F8890-6F54-47CE-80EC-76271D0C8C32}" presName="linearFlow" presStyleCnt="0">
        <dgm:presLayoutVars>
          <dgm:dir/>
          <dgm:resizeHandles val="exact"/>
        </dgm:presLayoutVars>
      </dgm:prSet>
      <dgm:spPr/>
    </dgm:pt>
    <dgm:pt modelId="{172CD5AC-1B65-46B6-9019-603CC306D079}" type="pres">
      <dgm:prSet presAssocID="{5775D559-AFB0-469B-B477-DFD68E43B268}" presName="composite" presStyleCnt="0"/>
      <dgm:spPr/>
    </dgm:pt>
    <dgm:pt modelId="{75FFFAC2-6D78-404B-8CE7-E2C251A522CF}" type="pres">
      <dgm:prSet presAssocID="{5775D559-AFB0-469B-B477-DFD68E43B268}" presName="imgShp" presStyleLbl="fgImgPlace1" presStyleIdx="0" presStyleCnt="1" custScaleX="63639" custScaleY="63639"/>
      <dgm:spPr/>
    </dgm:pt>
    <dgm:pt modelId="{D7A6DEDD-9A1C-4346-A8E6-5864738D2718}" type="pres">
      <dgm:prSet presAssocID="{5775D559-AFB0-469B-B477-DFD68E43B26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4A88B8-9315-4DEA-8ADA-884CF396A7FE}" type="presOf" srcId="{5775D559-AFB0-469B-B477-DFD68E43B268}" destId="{D7A6DEDD-9A1C-4346-A8E6-5864738D2718}" srcOrd="0" destOrd="0" presId="urn:microsoft.com/office/officeart/2005/8/layout/vList3"/>
    <dgm:cxn modelId="{53EFB9F9-13AE-49C1-A3F1-0255DF52F81D}" type="presOf" srcId="{947F8890-6F54-47CE-80EC-76271D0C8C32}" destId="{3A77A683-76D4-4D89-8858-B5D1EEDBD9F2}" srcOrd="0" destOrd="0" presId="urn:microsoft.com/office/officeart/2005/8/layout/vList3"/>
    <dgm:cxn modelId="{B0C3EAE9-D383-465F-9C89-FFB544CE1342}" srcId="{947F8890-6F54-47CE-80EC-76271D0C8C32}" destId="{5775D559-AFB0-469B-B477-DFD68E43B268}" srcOrd="0" destOrd="0" parTransId="{3EE32750-E8D5-45F4-BB8D-67A24BF5F005}" sibTransId="{9616BFFA-55F2-45C5-975B-4B5B01E69C9B}"/>
    <dgm:cxn modelId="{105A4ABD-3E51-4A60-8A7C-17BDD7F7B1BC}" type="presParOf" srcId="{3A77A683-76D4-4D89-8858-B5D1EEDBD9F2}" destId="{172CD5AC-1B65-46B6-9019-603CC306D079}" srcOrd="0" destOrd="0" presId="urn:microsoft.com/office/officeart/2005/8/layout/vList3"/>
    <dgm:cxn modelId="{90202111-5F58-4A2E-A069-555EDA113FE1}" type="presParOf" srcId="{172CD5AC-1B65-46B6-9019-603CC306D079}" destId="{75FFFAC2-6D78-404B-8CE7-E2C251A522CF}" srcOrd="0" destOrd="0" presId="urn:microsoft.com/office/officeart/2005/8/layout/vList3"/>
    <dgm:cxn modelId="{266E7EB9-6BE7-40CF-A339-2C43B74C8659}" type="presParOf" srcId="{172CD5AC-1B65-46B6-9019-603CC306D079}" destId="{D7A6DEDD-9A1C-4346-A8E6-5864738D2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D2B4D-F0FE-4734-A7B1-37FC60EECBDC}">
      <dsp:nvSpPr>
        <dsp:cNvPr id="0" name=""/>
        <dsp:cNvSpPr/>
      </dsp:nvSpPr>
      <dsp:spPr>
        <a:xfrm>
          <a:off x="78505" y="0"/>
          <a:ext cx="5645427" cy="35283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738A5-D4EC-457A-925E-4D4C894DA02A}">
      <dsp:nvSpPr>
        <dsp:cNvPr id="0" name=""/>
        <dsp:cNvSpPr/>
      </dsp:nvSpPr>
      <dsp:spPr>
        <a:xfrm>
          <a:off x="1800200" y="1728193"/>
          <a:ext cx="197589" cy="1975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BC8D6-4506-4289-AC89-2682888691A5}">
      <dsp:nvSpPr>
        <dsp:cNvPr id="0" name=""/>
        <dsp:cNvSpPr/>
      </dsp:nvSpPr>
      <dsp:spPr>
        <a:xfrm>
          <a:off x="1603222" y="2021768"/>
          <a:ext cx="2429227" cy="1506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9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提高居民收入在国民收入分配中的比重</a:t>
          </a:r>
          <a:endParaRPr lang="zh-CN" altLang="en-US" sz="2800" b="1" kern="1200" dirty="0"/>
        </a:p>
      </dsp:txBody>
      <dsp:txXfrm>
        <a:off x="1603222" y="2021768"/>
        <a:ext cx="2429227" cy="1506623"/>
      </dsp:txXfrm>
    </dsp:sp>
    <dsp:sp modelId="{75DCE90D-D5E3-4B0A-B34D-E1F43BE16FF5}">
      <dsp:nvSpPr>
        <dsp:cNvPr id="0" name=""/>
        <dsp:cNvSpPr/>
      </dsp:nvSpPr>
      <dsp:spPr>
        <a:xfrm>
          <a:off x="3600401" y="864096"/>
          <a:ext cx="338725" cy="33872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AB0B4-B039-49DC-AA0F-75526D78994F}">
      <dsp:nvSpPr>
        <dsp:cNvPr id="0" name=""/>
        <dsp:cNvSpPr/>
      </dsp:nvSpPr>
      <dsp:spPr>
        <a:xfrm>
          <a:off x="3927683" y="1796271"/>
          <a:ext cx="1834763" cy="118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48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提高劳动报酬在初次分配中的比重</a:t>
          </a:r>
          <a:endParaRPr lang="zh-CN" altLang="en-US" sz="2800" kern="1200" dirty="0"/>
        </a:p>
      </dsp:txBody>
      <dsp:txXfrm>
        <a:off x="3927683" y="1796271"/>
        <a:ext cx="1834763" cy="11810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6DEDD-9A1C-4346-A8E6-5864738D2718}">
      <dsp:nvSpPr>
        <dsp:cNvPr id="0" name=""/>
        <dsp:cNvSpPr/>
      </dsp:nvSpPr>
      <dsp:spPr>
        <a:xfrm rot="10800000">
          <a:off x="1257786" y="0"/>
          <a:ext cx="4497246" cy="7858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52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分配机制不健全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 rot="10800000">
        <a:off x="1257786" y="0"/>
        <a:ext cx="4497246" cy="785818"/>
      </dsp:txXfrm>
    </dsp:sp>
    <dsp:sp modelId="{75FFFAC2-6D78-404B-8CE7-E2C251A522CF}">
      <dsp:nvSpPr>
        <dsp:cNvPr id="0" name=""/>
        <dsp:cNvSpPr/>
      </dsp:nvSpPr>
      <dsp:spPr>
        <a:xfrm>
          <a:off x="1007743" y="142865"/>
          <a:ext cx="500086" cy="50008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8CD736-B4C3-4AA9-BDD4-2370C935A335}">
      <dsp:nvSpPr>
        <dsp:cNvPr id="0" name=""/>
        <dsp:cNvSpPr/>
      </dsp:nvSpPr>
      <dsp:spPr>
        <a:xfrm>
          <a:off x="1113012" y="189613"/>
          <a:ext cx="3763099" cy="1306874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E10F-880C-44F8-8775-0BAA3D02A3EC}">
      <dsp:nvSpPr>
        <dsp:cNvPr id="0" name=""/>
        <dsp:cNvSpPr/>
      </dsp:nvSpPr>
      <dsp:spPr>
        <a:xfrm>
          <a:off x="2635754" y="3389706"/>
          <a:ext cx="729282" cy="466740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1EFFD-DA23-4DDB-AF2D-0F484D0251AC}">
      <dsp:nvSpPr>
        <dsp:cNvPr id="0" name=""/>
        <dsp:cNvSpPr/>
      </dsp:nvSpPr>
      <dsp:spPr>
        <a:xfrm>
          <a:off x="758078" y="3792270"/>
          <a:ext cx="4484634" cy="87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rPr>
            <a:t>各要素在价值和财富创造所占份额</a:t>
          </a:r>
          <a:endParaRPr lang="zh-CN" altLang="en-US" sz="3200" b="1" kern="1200" dirty="0">
            <a:solidFill>
              <a:schemeClr val="tx1">
                <a:lumMod val="75000"/>
                <a:lumOff val="25000"/>
              </a:schemeClr>
            </a:solidFill>
            <a:latin typeface="黑体" pitchFamily="49" charset="-122"/>
            <a:ea typeface="黑体" pitchFamily="49" charset="-122"/>
          </a:endParaRPr>
        </a:p>
      </dsp:txBody>
      <dsp:txXfrm>
        <a:off x="758078" y="3792270"/>
        <a:ext cx="4484634" cy="875139"/>
      </dsp:txXfrm>
    </dsp:sp>
    <dsp:sp modelId="{21807A6F-69E1-4076-B9BD-9EB6CDCB309C}">
      <dsp:nvSpPr>
        <dsp:cNvPr id="0" name=""/>
        <dsp:cNvSpPr/>
      </dsp:nvSpPr>
      <dsp:spPr>
        <a:xfrm>
          <a:off x="2387799" y="1597421"/>
          <a:ext cx="1499402" cy="13127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资本</a:t>
          </a:r>
          <a:endParaRPr lang="en-US" altLang="zh-CN" sz="26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sz="2600" b="1" kern="1200" dirty="0" smtClean="0">
              <a:latin typeface="黑体" pitchFamily="49" charset="-122"/>
              <a:ea typeface="黑体" pitchFamily="49" charset="-122"/>
            </a:rPr>
            <a:t>%</a:t>
          </a:r>
          <a:endParaRPr lang="zh-CN" altLang="en-US" sz="2600" b="1" kern="1200" dirty="0">
            <a:latin typeface="黑体" pitchFamily="49" charset="-122"/>
            <a:ea typeface="黑体" pitchFamily="49" charset="-122"/>
          </a:endParaRPr>
        </a:p>
      </dsp:txBody>
      <dsp:txXfrm>
        <a:off x="2387799" y="1597421"/>
        <a:ext cx="1499402" cy="1312709"/>
      </dsp:txXfrm>
    </dsp:sp>
    <dsp:sp modelId="{D43F6C25-4BC7-4F48-9A2F-9E3C91EF1270}">
      <dsp:nvSpPr>
        <dsp:cNvPr id="0" name=""/>
        <dsp:cNvSpPr/>
      </dsp:nvSpPr>
      <dsp:spPr>
        <a:xfrm>
          <a:off x="1430748" y="612597"/>
          <a:ext cx="1534871" cy="13127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管理</a:t>
          </a:r>
          <a:endParaRPr lang="en-US" altLang="zh-CN" sz="26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sz="2600" b="1" kern="1200" dirty="0" smtClean="0">
              <a:latin typeface="黑体" pitchFamily="49" charset="-122"/>
              <a:ea typeface="黑体" pitchFamily="49" charset="-122"/>
            </a:rPr>
            <a:t>%</a:t>
          </a:r>
          <a:endParaRPr lang="zh-CN" altLang="en-US" sz="2600" b="1" kern="1200" dirty="0">
            <a:latin typeface="黑体" pitchFamily="49" charset="-122"/>
            <a:ea typeface="黑体" pitchFamily="49" charset="-122"/>
          </a:endParaRPr>
        </a:p>
      </dsp:txBody>
      <dsp:txXfrm>
        <a:off x="1430748" y="612597"/>
        <a:ext cx="1534871" cy="1312709"/>
      </dsp:txXfrm>
    </dsp:sp>
    <dsp:sp modelId="{99BADA96-0C6F-4FBC-BF86-3B0FA5C25858}">
      <dsp:nvSpPr>
        <dsp:cNvPr id="0" name=""/>
        <dsp:cNvSpPr/>
      </dsp:nvSpPr>
      <dsp:spPr>
        <a:xfrm>
          <a:off x="2803602" y="200541"/>
          <a:ext cx="1542209" cy="131270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劳动</a:t>
          </a:r>
          <a:endParaRPr lang="en-US" altLang="zh-CN" sz="2600" b="1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？</a:t>
          </a:r>
          <a:r>
            <a:rPr lang="en-US" altLang="zh-CN" sz="2600" b="1" kern="1200" dirty="0" smtClean="0">
              <a:latin typeface="黑体" pitchFamily="49" charset="-122"/>
              <a:ea typeface="黑体" pitchFamily="49" charset="-122"/>
            </a:rPr>
            <a:t>%</a:t>
          </a: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   </a:t>
          </a:r>
          <a:endParaRPr lang="zh-CN" altLang="en-US" sz="2600" b="1" kern="1200" dirty="0">
            <a:latin typeface="黑体" pitchFamily="49" charset="-122"/>
            <a:ea typeface="黑体" pitchFamily="49" charset="-122"/>
          </a:endParaRPr>
        </a:p>
      </dsp:txBody>
      <dsp:txXfrm>
        <a:off x="2803602" y="200541"/>
        <a:ext cx="1542209" cy="1312709"/>
      </dsp:txXfrm>
    </dsp:sp>
    <dsp:sp modelId="{7E75FC4B-1EFE-4AB4-A1B5-E4D7F48D170A}">
      <dsp:nvSpPr>
        <dsp:cNvPr id="0" name=""/>
        <dsp:cNvSpPr/>
      </dsp:nvSpPr>
      <dsp:spPr>
        <a:xfrm>
          <a:off x="933328" y="0"/>
          <a:ext cx="4083983" cy="32671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A14D0-9515-4586-977F-30C9BF80C703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黑体" pitchFamily="49" charset="-122"/>
              <a:ea typeface="黑体" pitchFamily="49" charset="-122"/>
            </a:rPr>
            <a:t>协商</a:t>
          </a:r>
          <a:endParaRPr lang="zh-CN" altLang="en-US" sz="2100" b="1" kern="1200" dirty="0">
            <a:latin typeface="黑体" pitchFamily="49" charset="-122"/>
            <a:ea typeface="黑体" pitchFamily="49" charset="-122"/>
          </a:endParaRPr>
        </a:p>
      </dsp:txBody>
      <dsp:txXfrm>
        <a:off x="2380505" y="2370"/>
        <a:ext cx="1334988" cy="867742"/>
      </dsp:txXfrm>
    </dsp:sp>
    <dsp:sp modelId="{957E7B2A-BDFD-430F-B9E6-93BC77EDDB20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F2952-1330-4F9F-83E8-B143DBBCF3D2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黑体" pitchFamily="49" charset="-122"/>
              <a:ea typeface="黑体" pitchFamily="49" charset="-122"/>
            </a:rPr>
            <a:t>激励</a:t>
          </a:r>
          <a:endParaRPr lang="zh-CN" altLang="en-US" sz="2100" b="1" kern="1200" dirty="0">
            <a:latin typeface="黑体" pitchFamily="49" charset="-122"/>
            <a:ea typeface="黑体" pitchFamily="49" charset="-122"/>
          </a:endParaRPr>
        </a:p>
      </dsp:txBody>
      <dsp:txXfrm>
        <a:off x="4028301" y="1199563"/>
        <a:ext cx="1334988" cy="867742"/>
      </dsp:txXfrm>
    </dsp:sp>
    <dsp:sp modelId="{02CEF68F-FA9A-4EC5-A86E-8C29EDBBD8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93778"/>
              <a:satOff val="-1732"/>
              <a:lumOff val="803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2DF48-192E-4F7C-9886-17F609CE91C9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黑体" pitchFamily="49" charset="-122"/>
              <a:ea typeface="黑体" pitchFamily="49" charset="-122"/>
            </a:rPr>
            <a:t>保障</a:t>
          </a:r>
          <a:endParaRPr lang="zh-CN" altLang="en-US" sz="2100" b="1" kern="1200" dirty="0">
            <a:latin typeface="黑体" pitchFamily="49" charset="-122"/>
            <a:ea typeface="黑体" pitchFamily="49" charset="-122"/>
          </a:endParaRPr>
        </a:p>
      </dsp:txBody>
      <dsp:txXfrm>
        <a:off x="3398899" y="3136663"/>
        <a:ext cx="1334988" cy="867742"/>
      </dsp:txXfrm>
    </dsp:sp>
    <dsp:sp modelId="{CA43DC43-5C51-47D6-8058-B364F086976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135D-4BC6-45A9-9507-37AEF0AEBE9B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黑体" pitchFamily="49" charset="-122"/>
              <a:ea typeface="黑体" pitchFamily="49" charset="-122"/>
            </a:rPr>
            <a:t>市场定位</a:t>
          </a:r>
          <a:endParaRPr lang="zh-CN" altLang="en-US" sz="2100" b="1" kern="1200" dirty="0">
            <a:latin typeface="黑体" pitchFamily="49" charset="-122"/>
            <a:ea typeface="黑体" pitchFamily="49" charset="-122"/>
          </a:endParaRPr>
        </a:p>
      </dsp:txBody>
      <dsp:txXfrm>
        <a:off x="1362112" y="3136663"/>
        <a:ext cx="1334988" cy="867742"/>
      </dsp:txXfrm>
    </dsp:sp>
    <dsp:sp modelId="{CC8E402E-6DEC-4339-A340-860928880E0D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281334"/>
              <a:satOff val="-5195"/>
              <a:lumOff val="2409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AD752-9F7E-4FBA-8F3F-50FB58430B5F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黑体" pitchFamily="49" charset="-122"/>
              <a:ea typeface="黑体" pitchFamily="49" charset="-122"/>
            </a:rPr>
            <a:t>正常增资</a:t>
          </a:r>
          <a:endParaRPr lang="zh-CN" altLang="en-US" sz="2100" b="1" kern="1200" dirty="0">
            <a:latin typeface="黑体" pitchFamily="49" charset="-122"/>
            <a:ea typeface="黑体" pitchFamily="49" charset="-122"/>
          </a:endParaRPr>
        </a:p>
      </dsp:txBody>
      <dsp:txXfrm>
        <a:off x="732710" y="1199563"/>
        <a:ext cx="1334988" cy="867742"/>
      </dsp:txXfrm>
    </dsp:sp>
    <dsp:sp modelId="{AC4104BB-DF39-46EE-A3CD-5ECC9ACA0A6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DA7F7-157A-48D5-9C3D-875F7B0205F5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FF0000"/>
              </a:solidFill>
            </a:rPr>
            <a:t>市场</a:t>
          </a:r>
          <a:r>
            <a:rPr lang="zh-CN" alt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起主导作用，劳动者获得劳动收入</a:t>
          </a:r>
          <a:endParaRPr lang="zh-CN" altLang="en-US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13656" y="0"/>
        <a:ext cx="4782343" cy="944562"/>
      </dsp:txXfrm>
    </dsp:sp>
    <dsp:sp modelId="{AC2D8615-B920-4898-A126-5C4D539402F7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ABFB3-DC98-4761-8FE9-B9DF9CA15CAA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FF0000"/>
              </a:solidFill>
            </a:rPr>
            <a:t>政府</a:t>
          </a:r>
          <a:r>
            <a:rPr lang="zh-CN" alt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起主导作用，劳动者获得转移性收入</a:t>
          </a:r>
        </a:p>
      </dsp:txBody>
      <dsp:txXfrm>
        <a:off x="1313656" y="1039018"/>
        <a:ext cx="4782343" cy="944562"/>
      </dsp:txXfrm>
    </dsp:sp>
    <dsp:sp modelId="{258ABB03-4BC8-44D4-9E7C-DB8CC4BE85F3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2A14-32B0-4D58-BEC1-91DE46F38E3E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FF0000"/>
              </a:solidFill>
            </a:rPr>
            <a:t>慈善家</a:t>
          </a:r>
          <a:r>
            <a:rPr lang="zh-CN" alt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起主导作用，劳动者获得捐赠性收入</a:t>
          </a:r>
        </a:p>
      </dsp:txBody>
      <dsp:txXfrm>
        <a:off x="1313656" y="2078037"/>
        <a:ext cx="4782343" cy="944562"/>
      </dsp:txXfrm>
    </dsp:sp>
    <dsp:sp modelId="{01236526-D89C-4256-866F-749D1F2AC655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60CF7-4B5E-450C-8279-CF00130274F0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rgbClr val="FF0000"/>
              </a:solidFill>
            </a:rPr>
            <a:t>劳动者</a:t>
          </a:r>
          <a:r>
            <a:rPr lang="zh-CN" alt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个人将起到主导作用他们将获得的是财产性收入</a:t>
          </a:r>
        </a:p>
      </dsp:txBody>
      <dsp:txXfrm>
        <a:off x="1313656" y="3117056"/>
        <a:ext cx="4782343" cy="944562"/>
      </dsp:txXfrm>
    </dsp:sp>
    <dsp:sp modelId="{23D2A1E0-68B7-45F7-9322-93B9CFC1F3C4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24D2F0-1C52-4ED3-81C9-7EBBEF8E3657}">
      <dsp:nvSpPr>
        <dsp:cNvPr id="0" name=""/>
        <dsp:cNvSpPr/>
      </dsp:nvSpPr>
      <dsp:spPr>
        <a:xfrm>
          <a:off x="0" y="0"/>
          <a:ext cx="7860873" cy="177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劳动者个人将起到主导作用他们将获得的是财产性收入</a:t>
          </a:r>
          <a:endParaRPr lang="zh-CN" altLang="en-US" sz="3800" kern="1200" dirty="0"/>
        </a:p>
      </dsp:txBody>
      <dsp:txXfrm>
        <a:off x="1750003" y="0"/>
        <a:ext cx="6110869" cy="1778284"/>
      </dsp:txXfrm>
    </dsp:sp>
    <dsp:sp modelId="{29F97A67-667A-4DB4-BE3C-A1E0BC13F590}">
      <dsp:nvSpPr>
        <dsp:cNvPr id="0" name=""/>
        <dsp:cNvSpPr/>
      </dsp:nvSpPr>
      <dsp:spPr>
        <a:xfrm>
          <a:off x="177828" y="177828"/>
          <a:ext cx="1572174" cy="14226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534FE-05B4-40DA-8479-7ED7ECECB49B}">
      <dsp:nvSpPr>
        <dsp:cNvPr id="0" name=""/>
        <dsp:cNvSpPr/>
      </dsp:nvSpPr>
      <dsp:spPr>
        <a:xfrm>
          <a:off x="0" y="497747"/>
          <a:ext cx="77255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41865-94A9-4F1F-A4C6-E790CC5243D7}">
      <dsp:nvSpPr>
        <dsp:cNvPr id="0" name=""/>
        <dsp:cNvSpPr/>
      </dsp:nvSpPr>
      <dsp:spPr>
        <a:xfrm>
          <a:off x="386277" y="54947"/>
          <a:ext cx="540789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405" tIns="0" rIns="20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一是劳动者可以依法获得</a:t>
          </a:r>
          <a:r>
            <a:rPr lang="zh-CN" altLang="en-US" sz="2000" b="1" kern="1200" dirty="0" smtClean="0">
              <a:solidFill>
                <a:srgbClr val="FF0000"/>
              </a:solidFill>
            </a:rPr>
            <a:t>非劳动收入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386277" y="54947"/>
        <a:ext cx="5407891" cy="885600"/>
      </dsp:txXfrm>
    </dsp:sp>
    <dsp:sp modelId="{57BFFB3F-F885-4AC9-8303-8D7D9F266FDA}">
      <dsp:nvSpPr>
        <dsp:cNvPr id="0" name=""/>
        <dsp:cNvSpPr/>
      </dsp:nvSpPr>
      <dsp:spPr>
        <a:xfrm>
          <a:off x="0" y="1858547"/>
          <a:ext cx="77255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5E879-6FA5-462A-AC09-0C2F263787D4}">
      <dsp:nvSpPr>
        <dsp:cNvPr id="0" name=""/>
        <dsp:cNvSpPr/>
      </dsp:nvSpPr>
      <dsp:spPr>
        <a:xfrm>
          <a:off x="386277" y="1415747"/>
          <a:ext cx="5407891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405" tIns="0" rIns="20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二是国家要制定政策法规帮助更多的</a:t>
          </a:r>
          <a:r>
            <a:rPr lang="zh-CN" altLang="en-US" sz="2000" b="1" kern="1200" dirty="0" smtClean="0">
              <a:solidFill>
                <a:srgbClr val="FF0000"/>
              </a:solidFill>
            </a:rPr>
            <a:t>劳动者获取财产性收入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386277" y="1415747"/>
        <a:ext cx="5407891" cy="885600"/>
      </dsp:txXfrm>
    </dsp:sp>
    <dsp:sp modelId="{E9ACEB2C-F230-4CC2-B72B-85C4B540067F}">
      <dsp:nvSpPr>
        <dsp:cNvPr id="0" name=""/>
        <dsp:cNvSpPr/>
      </dsp:nvSpPr>
      <dsp:spPr>
        <a:xfrm>
          <a:off x="0" y="3277442"/>
          <a:ext cx="772555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B0B9C-0F2C-4B82-AC50-EC35A3A648A0}">
      <dsp:nvSpPr>
        <dsp:cNvPr id="0" name=""/>
        <dsp:cNvSpPr/>
      </dsp:nvSpPr>
      <dsp:spPr>
        <a:xfrm>
          <a:off x="386277" y="2776547"/>
          <a:ext cx="5407891" cy="943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405" tIns="0" rIns="20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三是劳动者要多渠道获取收入才能进入</a:t>
          </a:r>
          <a:r>
            <a:rPr lang="zh-CN" altLang="en-US" sz="2000" b="1" kern="1200" dirty="0" smtClean="0">
              <a:solidFill>
                <a:srgbClr val="FF0000"/>
              </a:solidFill>
            </a:rPr>
            <a:t>中等收入阶层或富裕阶层</a:t>
          </a:r>
          <a:endParaRPr lang="zh-CN" altLang="en-US" sz="2000" b="1" kern="1200" dirty="0">
            <a:solidFill>
              <a:srgbClr val="FF0000"/>
            </a:solidFill>
          </a:endParaRPr>
        </a:p>
      </dsp:txBody>
      <dsp:txXfrm>
        <a:off x="386277" y="2776547"/>
        <a:ext cx="5407891" cy="943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B322C-0951-4453-B8E9-78E7F41703F3}">
      <dsp:nvSpPr>
        <dsp:cNvPr id="0" name=""/>
        <dsp:cNvSpPr/>
      </dsp:nvSpPr>
      <dsp:spPr>
        <a:xfrm>
          <a:off x="2000947" y="2729077"/>
          <a:ext cx="1950088" cy="1950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900" b="1" kern="1200" dirty="0" smtClean="0"/>
            <a:t>城乡居民收入差距</a:t>
          </a:r>
          <a:endParaRPr lang="zh-CN" altLang="en-US" sz="2900" b="1" kern="1200" dirty="0"/>
        </a:p>
      </dsp:txBody>
      <dsp:txXfrm>
        <a:off x="2000947" y="2729077"/>
        <a:ext cx="1950088" cy="1950088"/>
      </dsp:txXfrm>
    </dsp:sp>
    <dsp:sp modelId="{A4DADF76-B5AA-4837-8159-1E7E95D8505D}">
      <dsp:nvSpPr>
        <dsp:cNvPr id="0" name=""/>
        <dsp:cNvSpPr/>
      </dsp:nvSpPr>
      <dsp:spPr>
        <a:xfrm rot="5400000">
          <a:off x="2648119" y="1794399"/>
          <a:ext cx="600147" cy="1161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 rot="5400000">
        <a:off x="2648119" y="1794399"/>
        <a:ext cx="600147" cy="1161370"/>
      </dsp:txXfrm>
    </dsp:sp>
    <dsp:sp modelId="{A682F4B3-6C71-41A2-B483-A6CEA489A403}">
      <dsp:nvSpPr>
        <dsp:cNvPr id="0" name=""/>
        <dsp:cNvSpPr/>
      </dsp:nvSpPr>
      <dsp:spPr>
        <a:xfrm>
          <a:off x="2000947" y="1354"/>
          <a:ext cx="1950088" cy="1950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经济发达程度</a:t>
          </a:r>
          <a:endParaRPr lang="zh-CN" altLang="en-US" sz="2800" b="1" kern="1200" dirty="0"/>
        </a:p>
      </dsp:txBody>
      <dsp:txXfrm>
        <a:off x="2000947" y="1354"/>
        <a:ext cx="1950088" cy="19500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0CD1FA-47EF-4ADA-888D-EE7CA73F3793}">
      <dsp:nvSpPr>
        <dsp:cNvPr id="0" name=""/>
        <dsp:cNvSpPr/>
      </dsp:nvSpPr>
      <dsp:spPr>
        <a:xfrm rot="5400000">
          <a:off x="-199621" y="201606"/>
          <a:ext cx="1330811" cy="9315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tx1"/>
              </a:solidFill>
            </a:rPr>
            <a:t>81109</a:t>
          </a:r>
          <a:r>
            <a:rPr lang="zh-CN" altLang="en-US" sz="2000" b="1" kern="1200" dirty="0" smtClean="0">
              <a:solidFill>
                <a:schemeClr val="tx1"/>
              </a:solidFill>
            </a:rPr>
            <a:t>元</a:t>
          </a:r>
          <a:endParaRPr lang="zh-CN" altLang="en-US" sz="2000" b="1" kern="1200" dirty="0">
            <a:solidFill>
              <a:schemeClr val="tx1"/>
            </a:solidFill>
          </a:endParaRPr>
        </a:p>
      </dsp:txBody>
      <dsp:txXfrm rot="5400000">
        <a:off x="-199621" y="201606"/>
        <a:ext cx="1330811" cy="931568"/>
      </dsp:txXfrm>
    </dsp:sp>
    <dsp:sp modelId="{81DEA847-F96A-497B-89DE-6D9E285D0156}">
      <dsp:nvSpPr>
        <dsp:cNvPr id="0" name=""/>
        <dsp:cNvSpPr/>
      </dsp:nvSpPr>
      <dsp:spPr>
        <a:xfrm rot="5400000">
          <a:off x="4119470" y="-3186081"/>
          <a:ext cx="865027" cy="724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金融业</a:t>
          </a:r>
          <a:endParaRPr lang="zh-CN" altLang="en-US" sz="3400" kern="1200" dirty="0"/>
        </a:p>
      </dsp:txBody>
      <dsp:txXfrm rot="5400000">
        <a:off x="4119470" y="-3186081"/>
        <a:ext cx="865027" cy="7240831"/>
      </dsp:txXfrm>
    </dsp:sp>
    <dsp:sp modelId="{05F723EB-1B6F-43CE-9C55-89A0B440057A}">
      <dsp:nvSpPr>
        <dsp:cNvPr id="0" name=""/>
        <dsp:cNvSpPr/>
      </dsp:nvSpPr>
      <dsp:spPr>
        <a:xfrm rot="5400000">
          <a:off x="-199621" y="1334415"/>
          <a:ext cx="1330811" cy="931568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tx1"/>
              </a:solidFill>
            </a:rPr>
            <a:t>70918</a:t>
          </a:r>
          <a:r>
            <a:rPr lang="zh-CN" altLang="en-US" sz="2000" b="1" kern="1200" dirty="0" smtClean="0">
              <a:solidFill>
                <a:schemeClr val="tx1"/>
              </a:solidFill>
            </a:rPr>
            <a:t>元</a:t>
          </a:r>
          <a:endParaRPr lang="zh-CN" altLang="en-US" sz="2000" b="1" kern="1200" dirty="0">
            <a:solidFill>
              <a:schemeClr val="tx1"/>
            </a:solidFill>
          </a:endParaRPr>
        </a:p>
      </dsp:txBody>
      <dsp:txXfrm rot="5400000">
        <a:off x="-199621" y="1334415"/>
        <a:ext cx="1330811" cy="931568"/>
      </dsp:txXfrm>
    </dsp:sp>
    <dsp:sp modelId="{0F8C83BC-3538-400D-89AF-A3DD8694037B}">
      <dsp:nvSpPr>
        <dsp:cNvPr id="0" name=""/>
        <dsp:cNvSpPr/>
      </dsp:nvSpPr>
      <dsp:spPr>
        <a:xfrm rot="5400000">
          <a:off x="4119470" y="-2053107"/>
          <a:ext cx="865027" cy="724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信息传输、计算机服务和软件业</a:t>
          </a:r>
          <a:endParaRPr lang="zh-CN" altLang="en-US" sz="3400" kern="1200" dirty="0"/>
        </a:p>
      </dsp:txBody>
      <dsp:txXfrm rot="5400000">
        <a:off x="4119470" y="-2053107"/>
        <a:ext cx="865027" cy="7240831"/>
      </dsp:txXfrm>
    </dsp:sp>
    <dsp:sp modelId="{8C15BA28-5378-4F13-BC8A-38E80C1FBE12}">
      <dsp:nvSpPr>
        <dsp:cNvPr id="0" name=""/>
        <dsp:cNvSpPr/>
      </dsp:nvSpPr>
      <dsp:spPr>
        <a:xfrm rot="5400000">
          <a:off x="-199621" y="2467224"/>
          <a:ext cx="1330811" cy="931568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tx1"/>
              </a:solidFill>
            </a:rPr>
            <a:t>64252</a:t>
          </a:r>
          <a:r>
            <a:rPr lang="zh-CN" altLang="en-US" sz="2000" b="1" kern="1200" dirty="0" smtClean="0">
              <a:solidFill>
                <a:schemeClr val="tx1"/>
              </a:solidFill>
            </a:rPr>
            <a:t>元</a:t>
          </a:r>
          <a:endParaRPr lang="zh-CN" altLang="en-US" sz="1700" b="1" kern="1200" dirty="0">
            <a:solidFill>
              <a:schemeClr val="tx1"/>
            </a:solidFill>
          </a:endParaRPr>
        </a:p>
      </dsp:txBody>
      <dsp:txXfrm rot="5400000">
        <a:off x="-199621" y="2467224"/>
        <a:ext cx="1330811" cy="931568"/>
      </dsp:txXfrm>
    </dsp:sp>
    <dsp:sp modelId="{4C76D19A-E95F-4FC3-BDE3-DB893F6669C9}">
      <dsp:nvSpPr>
        <dsp:cNvPr id="0" name=""/>
        <dsp:cNvSpPr/>
      </dsp:nvSpPr>
      <dsp:spPr>
        <a:xfrm rot="5400000">
          <a:off x="4119470" y="-920298"/>
          <a:ext cx="865027" cy="724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 smtClean="0">
              <a:latin typeface="黑体" pitchFamily="49" charset="-122"/>
              <a:ea typeface="黑体" pitchFamily="49" charset="-122"/>
            </a:rPr>
            <a:t>科学研究、技术服务和地质勘探业</a:t>
          </a:r>
          <a:endParaRPr lang="zh-CN" altLang="en-US" sz="3400" kern="1200" dirty="0"/>
        </a:p>
      </dsp:txBody>
      <dsp:txXfrm rot="5400000">
        <a:off x="4119470" y="-920298"/>
        <a:ext cx="865027" cy="72408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24E486-BED8-4926-A695-EB6DBD67F460}">
      <dsp:nvSpPr>
        <dsp:cNvPr id="0" name=""/>
        <dsp:cNvSpPr/>
      </dsp:nvSpPr>
      <dsp:spPr>
        <a:xfrm rot="5400000">
          <a:off x="-231819" y="231819"/>
          <a:ext cx="1545464" cy="10818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19469</a:t>
          </a:r>
          <a:r>
            <a:rPr lang="zh-CN" altLang="en-US" sz="2000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元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5400000">
        <a:off x="-231819" y="231819"/>
        <a:ext cx="1545464" cy="1081825"/>
      </dsp:txXfrm>
    </dsp:sp>
    <dsp:sp modelId="{5D65F85E-1A4F-4CEB-850B-96358C2E245B}">
      <dsp:nvSpPr>
        <dsp:cNvPr id="0" name=""/>
        <dsp:cNvSpPr/>
      </dsp:nvSpPr>
      <dsp:spPr>
        <a:xfrm rot="5400000">
          <a:off x="3913183" y="-2862991"/>
          <a:ext cx="1004552" cy="6730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49" charset="-122"/>
              <a:ea typeface="黑体" pitchFamily="49" charset="-122"/>
            </a:rPr>
            <a:t>农、林、牧、渔业</a:t>
          </a:r>
          <a:endParaRPr lang="zh-CN" altLang="en-US" sz="2800" kern="1200" dirty="0"/>
        </a:p>
      </dsp:txBody>
      <dsp:txXfrm rot="5400000">
        <a:off x="3913183" y="-2862991"/>
        <a:ext cx="1004552" cy="6730534"/>
      </dsp:txXfrm>
    </dsp:sp>
    <dsp:sp modelId="{F35BFB5C-25F5-4AE7-A6E9-31D628C08AAF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Heiti SC Light"/>
            </a:rPr>
            <a:t>27486</a:t>
          </a:r>
          <a:r>
            <a:rPr lang="zh-CN" altLang="en-US" sz="2000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Heiti SC Light"/>
            </a:rPr>
            <a:t>元</a:t>
          </a:r>
          <a:endParaRPr lang="zh-CN" altLang="en-US" sz="2000" kern="1200" dirty="0">
            <a:solidFill>
              <a:schemeClr val="tx1"/>
            </a:solidFill>
            <a:latin typeface="黑体" pitchFamily="49" charset="-122"/>
            <a:ea typeface="黑体" pitchFamily="49" charset="-122"/>
            <a:cs typeface="Heiti SC Light"/>
          </a:endParaRPr>
        </a:p>
      </dsp:txBody>
      <dsp:txXfrm rot="5400000">
        <a:off x="-231819" y="1583323"/>
        <a:ext cx="1545464" cy="1081825"/>
      </dsp:txXfrm>
    </dsp:sp>
    <dsp:sp modelId="{F710BD3B-C16F-4C88-BC66-09E6D5A77344}">
      <dsp:nvSpPr>
        <dsp:cNvPr id="0" name=""/>
        <dsp:cNvSpPr/>
      </dsp:nvSpPr>
      <dsp:spPr>
        <a:xfrm rot="5400000">
          <a:off x="3944816" y="-1511487"/>
          <a:ext cx="1004552" cy="6730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49" charset="-122"/>
              <a:ea typeface="黑体" pitchFamily="49" charset="-122"/>
            </a:rPr>
            <a:t>住宿和餐饮业</a:t>
          </a:r>
          <a:endParaRPr lang="zh-CN" altLang="en-US" sz="2800" kern="1200" dirty="0"/>
        </a:p>
      </dsp:txBody>
      <dsp:txXfrm rot="5400000">
        <a:off x="3944816" y="-1511487"/>
        <a:ext cx="1004552" cy="6730534"/>
      </dsp:txXfrm>
    </dsp:sp>
    <dsp:sp modelId="{DEA1E48F-12D0-4BD9-AB18-28D1551329A9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0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28868</a:t>
          </a:r>
          <a:r>
            <a:rPr lang="zh-CN" altLang="en-US" sz="2000" b="0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元</a:t>
          </a:r>
          <a:endParaRPr lang="zh-CN" altLang="en-US" sz="2000" b="0" kern="1200" dirty="0">
            <a:solidFill>
              <a:schemeClr val="tx1"/>
            </a:solidFill>
          </a:endParaRPr>
        </a:p>
      </dsp:txBody>
      <dsp:txXfrm rot="5400000">
        <a:off x="-231819" y="2933923"/>
        <a:ext cx="1545464" cy="1081825"/>
      </dsp:txXfrm>
    </dsp:sp>
    <dsp:sp modelId="{DA3CE5E7-1D4A-489B-BF0F-B9B6109FD383}">
      <dsp:nvSpPr>
        <dsp:cNvPr id="0" name=""/>
        <dsp:cNvSpPr/>
      </dsp:nvSpPr>
      <dsp:spPr>
        <a:xfrm rot="5400000">
          <a:off x="3944816" y="-160887"/>
          <a:ext cx="1004552" cy="6730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49" charset="-122"/>
              <a:ea typeface="黑体" pitchFamily="49" charset="-122"/>
            </a:rPr>
            <a:t>水利、环境和公共设施管理业</a:t>
          </a:r>
          <a:endParaRPr lang="zh-CN" altLang="en-US" sz="1900" kern="1200" dirty="0"/>
        </a:p>
      </dsp:txBody>
      <dsp:txXfrm rot="5400000">
        <a:off x="3944816" y="-160887"/>
        <a:ext cx="1004552" cy="67305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B07D9-514E-A744-8AF3-2FEFDC9727DA}">
      <dsp:nvSpPr>
        <dsp:cNvPr id="0" name=""/>
        <dsp:cNvSpPr/>
      </dsp:nvSpPr>
      <dsp:spPr>
        <a:xfrm>
          <a:off x="134075" y="869109"/>
          <a:ext cx="2855566" cy="114222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高级知识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层次需求</a:t>
          </a:r>
          <a:endParaRPr lang="zh-CN" altLang="en-US" sz="2000" kern="1200" dirty="0"/>
        </a:p>
      </dsp:txBody>
      <dsp:txXfrm>
        <a:off x="134075" y="869109"/>
        <a:ext cx="2855566" cy="1142226"/>
      </dsp:txXfrm>
    </dsp:sp>
    <dsp:sp modelId="{A3FAB845-2154-814E-B6B4-531CFDD98E5C}">
      <dsp:nvSpPr>
        <dsp:cNvPr id="0" name=""/>
        <dsp:cNvSpPr/>
      </dsp:nvSpPr>
      <dsp:spPr>
        <a:xfrm>
          <a:off x="2292495" y="876442"/>
          <a:ext cx="2855566" cy="1142226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高工资</a:t>
          </a:r>
          <a:endParaRPr lang="zh-CN" altLang="en-US" sz="2000" kern="1200" dirty="0"/>
        </a:p>
      </dsp:txBody>
      <dsp:txXfrm>
        <a:off x="2292495" y="876442"/>
        <a:ext cx="2855566" cy="11422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B07D9-514E-A744-8AF3-2FEFDC9727DA}">
      <dsp:nvSpPr>
        <dsp:cNvPr id="0" name=""/>
        <dsp:cNvSpPr/>
      </dsp:nvSpPr>
      <dsp:spPr>
        <a:xfrm>
          <a:off x="234893" y="818054"/>
          <a:ext cx="2795935" cy="11183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市场准入方面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行政限制</a:t>
          </a:r>
          <a:endParaRPr lang="zh-CN" altLang="en-US" sz="2000" kern="1200" dirty="0"/>
        </a:p>
      </dsp:txBody>
      <dsp:txXfrm>
        <a:off x="234893" y="818054"/>
        <a:ext cx="2795935" cy="1118374"/>
      </dsp:txXfrm>
    </dsp:sp>
    <dsp:sp modelId="{A3FAB845-2154-814E-B6B4-531CFDD98E5C}">
      <dsp:nvSpPr>
        <dsp:cNvPr id="0" name=""/>
        <dsp:cNvSpPr/>
      </dsp:nvSpPr>
      <dsp:spPr>
        <a:xfrm>
          <a:off x="2244624" y="818054"/>
          <a:ext cx="2795935" cy="1118374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行业收入差距</a:t>
          </a:r>
          <a:endParaRPr lang="zh-CN" altLang="en-US" sz="2000" kern="1200" dirty="0"/>
        </a:p>
      </dsp:txBody>
      <dsp:txXfrm>
        <a:off x="2244624" y="818054"/>
        <a:ext cx="2795935" cy="11183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6F14A-6E40-41D6-BB56-4234469F4B1F}">
      <dsp:nvSpPr>
        <dsp:cNvPr id="0" name=""/>
        <dsp:cNvSpPr/>
      </dsp:nvSpPr>
      <dsp:spPr>
        <a:xfrm>
          <a:off x="0" y="0"/>
          <a:ext cx="5286412" cy="1026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 户籍制度</a:t>
          </a:r>
          <a:endParaRPr lang="zh-CN" altLang="en-US" sz="3200" kern="1200" dirty="0"/>
        </a:p>
      </dsp:txBody>
      <dsp:txXfrm>
        <a:off x="1159974" y="0"/>
        <a:ext cx="4126437" cy="1026921"/>
      </dsp:txXfrm>
    </dsp:sp>
    <dsp:sp modelId="{07210A31-E6AF-477F-AFC3-B7E9817AAF0F}">
      <dsp:nvSpPr>
        <dsp:cNvPr id="0" name=""/>
        <dsp:cNvSpPr/>
      </dsp:nvSpPr>
      <dsp:spPr>
        <a:xfrm>
          <a:off x="102692" y="102692"/>
          <a:ext cx="1057282" cy="821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7FB12E-1DEF-460B-9CB0-43324EF8C566}">
      <dsp:nvSpPr>
        <dsp:cNvPr id="0" name=""/>
        <dsp:cNvSpPr/>
      </dsp:nvSpPr>
      <dsp:spPr>
        <a:xfrm>
          <a:off x="0" y="1129613"/>
          <a:ext cx="5286412" cy="1026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  </a:t>
          </a:r>
          <a:r>
            <a:rPr lang="zh-CN" altLang="en-US" sz="3200" kern="1200" dirty="0" smtClean="0"/>
            <a:t>“剪刀差”</a:t>
          </a:r>
          <a:r>
            <a:rPr lang="en-US" altLang="zh-CN" sz="3200" kern="1200" dirty="0" smtClean="0"/>
            <a:t> </a:t>
          </a:r>
          <a:endParaRPr lang="zh-CN" altLang="en-US" sz="3200" kern="1200" dirty="0"/>
        </a:p>
      </dsp:txBody>
      <dsp:txXfrm>
        <a:off x="1159974" y="1129613"/>
        <a:ext cx="4126437" cy="1026921"/>
      </dsp:txXfrm>
    </dsp:sp>
    <dsp:sp modelId="{1CF05BC5-5F11-4AED-8C38-8AA335595168}">
      <dsp:nvSpPr>
        <dsp:cNvPr id="0" name=""/>
        <dsp:cNvSpPr/>
      </dsp:nvSpPr>
      <dsp:spPr>
        <a:xfrm>
          <a:off x="102692" y="1232305"/>
          <a:ext cx="1057282" cy="821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FB4151-A5BB-499D-A3EA-B2237B3C6945}">
      <dsp:nvSpPr>
        <dsp:cNvPr id="0" name=""/>
        <dsp:cNvSpPr/>
      </dsp:nvSpPr>
      <dsp:spPr>
        <a:xfrm>
          <a:off x="0" y="2259226"/>
          <a:ext cx="5286412" cy="1026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   </a:t>
          </a:r>
          <a:r>
            <a:rPr lang="zh-CN" altLang="en-US" sz="3200" kern="1200" dirty="0" smtClean="0"/>
            <a:t>观念差异</a:t>
          </a:r>
          <a:endParaRPr lang="zh-CN" altLang="en-US" sz="3200" kern="1200" dirty="0"/>
        </a:p>
      </dsp:txBody>
      <dsp:txXfrm>
        <a:off x="1159974" y="2259226"/>
        <a:ext cx="4126437" cy="1026921"/>
      </dsp:txXfrm>
    </dsp:sp>
    <dsp:sp modelId="{5F7815A2-4FD4-463B-A199-B31ED1D9C01F}">
      <dsp:nvSpPr>
        <dsp:cNvPr id="0" name=""/>
        <dsp:cNvSpPr/>
      </dsp:nvSpPr>
      <dsp:spPr>
        <a:xfrm>
          <a:off x="102692" y="2361918"/>
          <a:ext cx="1057282" cy="821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8C0A82-4342-451B-9EDE-B1C08B6C2144}">
      <dsp:nvSpPr>
        <dsp:cNvPr id="0" name=""/>
        <dsp:cNvSpPr/>
      </dsp:nvSpPr>
      <dsp:spPr>
        <a:xfrm>
          <a:off x="2018998" y="40504"/>
          <a:ext cx="1944216" cy="194421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kern="1200" dirty="0" smtClean="0">
              <a:solidFill>
                <a:schemeClr val="accent2">
                  <a:lumMod val="50000"/>
                </a:schemeClr>
              </a:solidFill>
            </a:rPr>
            <a:t>生产力和</a:t>
          </a:r>
          <a:endParaRPr lang="en-US" altLang="zh-CN" sz="20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kern="1200" dirty="0" smtClean="0">
              <a:solidFill>
                <a:schemeClr val="accent2">
                  <a:lumMod val="50000"/>
                </a:schemeClr>
              </a:solidFill>
            </a:rPr>
            <a:t>生产方式</a:t>
          </a:r>
          <a:endParaRPr lang="zh-CN" alt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78227" y="380742"/>
        <a:ext cx="1425758" cy="874897"/>
      </dsp:txXfrm>
    </dsp:sp>
    <dsp:sp modelId="{60838BFA-23DC-4F13-8401-FE22DBCE63FC}">
      <dsp:nvSpPr>
        <dsp:cNvPr id="0" name=""/>
        <dsp:cNvSpPr/>
      </dsp:nvSpPr>
      <dsp:spPr>
        <a:xfrm>
          <a:off x="2720536" y="1255639"/>
          <a:ext cx="1944216" cy="1944216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accent2">
                  <a:lumMod val="50000"/>
                </a:schemeClr>
              </a:solidFill>
            </a:rPr>
            <a:t>工作条件生活环境</a:t>
          </a:r>
          <a:endParaRPr lang="zh-CN" alt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15143" y="1757895"/>
        <a:ext cx="1166529" cy="1069318"/>
      </dsp:txXfrm>
    </dsp:sp>
    <dsp:sp modelId="{F32B34D7-1E41-488A-92F8-9F4A50286E48}">
      <dsp:nvSpPr>
        <dsp:cNvPr id="0" name=""/>
        <dsp:cNvSpPr/>
      </dsp:nvSpPr>
      <dsp:spPr>
        <a:xfrm>
          <a:off x="1317461" y="1255639"/>
          <a:ext cx="1944216" cy="1944216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accent2">
                  <a:lumMod val="50000"/>
                </a:schemeClr>
              </a:solidFill>
            </a:rPr>
            <a:t>思想观念文化水平</a:t>
          </a:r>
          <a:endParaRPr lang="zh-CN" altLang="en-U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500541" y="1757895"/>
        <a:ext cx="1166529" cy="106931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6DEDD-9A1C-4346-A8E6-5864738D2718}">
      <dsp:nvSpPr>
        <dsp:cNvPr id="0" name=""/>
        <dsp:cNvSpPr/>
      </dsp:nvSpPr>
      <dsp:spPr>
        <a:xfrm rot="10800000">
          <a:off x="1257786" y="0"/>
          <a:ext cx="4497246" cy="7858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52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收益分配制度不健全</a:t>
          </a:r>
          <a:endParaRPr lang="zh-CN" altLang="en-US" sz="3200" kern="1200" dirty="0"/>
        </a:p>
      </dsp:txBody>
      <dsp:txXfrm rot="10800000">
        <a:off x="1257786" y="0"/>
        <a:ext cx="4497246" cy="785818"/>
      </dsp:txXfrm>
    </dsp:sp>
    <dsp:sp modelId="{75FFFAC2-6D78-404B-8CE7-E2C251A522CF}">
      <dsp:nvSpPr>
        <dsp:cNvPr id="0" name=""/>
        <dsp:cNvSpPr/>
      </dsp:nvSpPr>
      <dsp:spPr>
        <a:xfrm>
          <a:off x="1007743" y="142865"/>
          <a:ext cx="500086" cy="500086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0.09009</cdr:x>
      <cdr:y>0</cdr:y>
    </cdr:from>
    <cdr:to>
      <cdr:x>0.91009</cdr:x>
      <cdr:y>0.10272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6554168" cy="5399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CN" altLang="en-US" sz="2400" dirty="0">
              <a:latin typeface="黑体" pitchFamily="49" charset="-122"/>
              <a:ea typeface="黑体" pitchFamily="49" charset="-122"/>
            </a:rPr>
            <a:t>城乡收入差距倍数关系变化表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8409-B886-4026-8839-04E15638980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D9D69-88F6-4424-9DFA-6645B3AAF2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9D69-88F6-4424-9DFA-6645B3AAF25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A087-558A-4048-9B90-00FA74C1B2C5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EC0C-4217-4EDA-92DD-F47E05F532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coi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image" Target="../media/image10.jpeg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5" Type="http://schemas.openxmlformats.org/officeDocument/2006/relationships/diagramLayout" Target="../diagrams/layout15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slideLayout" Target="../slideLayouts/slideLayout7.xml"/><Relationship Id="rId16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oleObject" Target="../embeddings/Microsoft_Office_Excel_97-2003____2.xls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oleObject" Target="../embeddings/Microsoft_Office_Excel_97-2003____1.xls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3.jpeg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25.png"/><Relationship Id="rId3" Type="http://schemas.openxmlformats.org/officeDocument/2006/relationships/diagramData" Target="../diagrams/data9.xml"/><Relationship Id="rId21" Type="http://schemas.openxmlformats.org/officeDocument/2006/relationships/diagramQuickStyle" Target="../diagrams/quickStyle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microsoft.com/office/2007/relationships/diagramDrawing" Target="../diagrams/drawing12.xml"/><Relationship Id="rId10" Type="http://schemas.openxmlformats.org/officeDocument/2006/relationships/diagramQuickStyle" Target="../diagrams/quickStyle10.xml"/><Relationship Id="rId19" Type="http://schemas.openxmlformats.org/officeDocument/2006/relationships/diagramData" Target="../diagrams/data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openxmlformats.org/officeDocument/2006/relationships/diagramColors" Target="../diagrams/colors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90297"/>
            <a:ext cx="2357454" cy="456870"/>
          </a:xfrm>
          <a:prstGeom prst="rect">
            <a:avLst/>
          </a:prstGeom>
        </p:spPr>
      </p:pic>
      <p:pic>
        <p:nvPicPr>
          <p:cNvPr id="16" name="图片 15" descr="采摘C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85794"/>
            <a:ext cx="9144000" cy="6396606"/>
          </a:xfrm>
          <a:prstGeom prst="rect">
            <a:avLst/>
          </a:prstGeom>
        </p:spPr>
      </p:pic>
      <p:pic>
        <p:nvPicPr>
          <p:cNvPr id="13" name="图片 12" descr="图片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-387424"/>
            <a:ext cx="9073005" cy="8226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223699">
            <a:off x="6207959" y="928523"/>
            <a:ext cx="1107996" cy="55277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走共同富裕之路</a:t>
            </a:r>
            <a:endParaRPr lang="zh-CN" altLang="en-US" sz="6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31232" y="155679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              </a:t>
            </a:r>
            <a:r>
              <a:rPr lang="zh-CN" altLang="zh-CN" sz="2800" dirty="0" smtClean="0"/>
              <a:t>党的</a:t>
            </a:r>
            <a:r>
              <a:rPr lang="zh-CN" altLang="zh-CN" sz="2800" b="1" dirty="0" smtClean="0"/>
              <a:t>十七大</a:t>
            </a:r>
            <a:r>
              <a:rPr lang="zh-CN" altLang="zh-CN" sz="2800" dirty="0" smtClean="0"/>
              <a:t>首次提出</a:t>
            </a:r>
            <a:endParaRPr lang="en-US" altLang="zh-CN" sz="2800" dirty="0" smtClean="0"/>
          </a:p>
          <a:p>
            <a:r>
              <a:rPr lang="zh-CN" altLang="zh-CN" sz="2800" b="1" dirty="0" smtClean="0"/>
              <a:t>“创造条件让更多群众拥有财产性收入”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114298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dirty="0" smtClean="0"/>
              <a:t>党的</a:t>
            </a:r>
            <a:r>
              <a:rPr lang="zh-CN" altLang="zh-CN" sz="2800" b="1" dirty="0" smtClean="0"/>
              <a:t>十八大</a:t>
            </a:r>
            <a:r>
              <a:rPr lang="zh-CN" altLang="zh-CN" sz="2800" dirty="0" smtClean="0"/>
              <a:t>又一次提出</a:t>
            </a:r>
            <a:endParaRPr lang="en-US" altLang="zh-CN" sz="2800" dirty="0" smtClean="0"/>
          </a:p>
          <a:p>
            <a:r>
              <a:rPr lang="en-US" altLang="zh-CN" sz="2800" b="1" dirty="0" smtClean="0"/>
              <a:t>     </a:t>
            </a:r>
            <a:r>
              <a:rPr lang="zh-CN" altLang="zh-CN" sz="2800" b="1" dirty="0" smtClean="0"/>
              <a:t>“多渠道增加居民财产性收入”</a:t>
            </a:r>
            <a:endParaRPr lang="zh-CN" altLang="en-US" sz="2800" b="1" dirty="0"/>
          </a:p>
        </p:txBody>
      </p:sp>
      <p:graphicFrame>
        <p:nvGraphicFramePr>
          <p:cNvPr id="11" name="图示 10"/>
          <p:cNvGraphicFramePr/>
          <p:nvPr/>
        </p:nvGraphicFramePr>
        <p:xfrm>
          <a:off x="46754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右大括号 11"/>
          <p:cNvSpPr/>
          <p:nvPr/>
        </p:nvSpPr>
        <p:spPr>
          <a:xfrm>
            <a:off x="6660232" y="2420888"/>
            <a:ext cx="432048" cy="252028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get (3)副本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555742">
            <a:off x="-1465928" y="5294870"/>
            <a:ext cx="1128567" cy="14269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8304" y="2852936"/>
            <a:ext cx="1046440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800" b="1" dirty="0" smtClean="0"/>
              <a:t>动产</a:t>
            </a:r>
            <a:r>
              <a:rPr lang="zh-CN" altLang="en-US" sz="2800" b="1" dirty="0" smtClean="0"/>
              <a:t>收入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不动产</a:t>
            </a:r>
            <a:r>
              <a:rPr lang="zh-CN" altLang="en-US" sz="2800" b="1" dirty="0" smtClean="0"/>
              <a:t>收入</a:t>
            </a:r>
            <a:endParaRPr lang="zh-CN" altLang="en-US" sz="28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9180512" y="-99392"/>
            <a:ext cx="9433048" cy="7056784"/>
            <a:chOff x="9180512" y="-97364"/>
            <a:chExt cx="9144000" cy="6858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9180512" y="-97364"/>
              <a:ext cx="9144000" cy="6858000"/>
              <a:chOff x="9180512" y="-97364"/>
              <a:chExt cx="9144000" cy="68580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180512" y="-97364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6" name="图示 15"/>
              <p:cNvGraphicFramePr/>
              <p:nvPr/>
            </p:nvGraphicFramePr>
            <p:xfrm>
              <a:off x="9612560" y="260648"/>
              <a:ext cx="7620000" cy="17281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p:grpSp>
        <p:graphicFrame>
          <p:nvGraphicFramePr>
            <p:cNvPr id="18" name="图示 17"/>
            <p:cNvGraphicFramePr/>
            <p:nvPr/>
          </p:nvGraphicFramePr>
          <p:xfrm>
            <a:off x="10116616" y="2204864"/>
            <a:ext cx="7488832" cy="3973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sp>
        <p:nvSpPr>
          <p:cNvPr id="19" name="矩形 18"/>
          <p:cNvSpPr/>
          <p:nvPr/>
        </p:nvSpPr>
        <p:spPr>
          <a:xfrm>
            <a:off x="-285750" y="188640"/>
            <a:ext cx="9072592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369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16" y="116632"/>
            <a:ext cx="8820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创新收入分配理论，通过四次分配环节构建“橄榄型”收入分配格局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91354 -0.0504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9063 -0.01712 L -1.0118 -0.0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" y="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Graphic spid="11" grpId="0">
        <p:bldAsOne/>
      </p:bldGraphic>
      <p:bldP spid="12" grpId="0" animBg="1"/>
      <p:bldP spid="13" grpId="0"/>
      <p:bldP spid="19" grpId="0" animBg="1"/>
      <p:bldP spid="19" grpId="1" animBg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6962" y="4071942"/>
            <a:ext cx="1026186" cy="2047326"/>
          </a:xfrm>
          <a:prstGeom prst="rect">
            <a:avLst/>
          </a:prstGeom>
          <a:noFill/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zh-CN" altLang="en-US" sz="6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前</a:t>
            </a:r>
            <a:endParaRPr lang="en-US" altLang="zh-CN" sz="63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  <a:p>
            <a:pPr algn="ctr"/>
            <a:r>
              <a:rPr lang="zh-CN" altLang="en-US" sz="6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言</a:t>
            </a:r>
            <a:endParaRPr lang="zh-CN" altLang="en-US" sz="6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" name="图片 7" descr="采摘C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1393"/>
            <a:ext cx="9144000" cy="6396607"/>
          </a:xfrm>
          <a:prstGeom prst="rect">
            <a:avLst/>
          </a:prstGeom>
        </p:spPr>
      </p:pic>
      <p:graphicFrame>
        <p:nvGraphicFramePr>
          <p:cNvPr id="11" name="图示 10"/>
          <p:cNvGraphicFramePr/>
          <p:nvPr/>
        </p:nvGraphicFramePr>
        <p:xfrm>
          <a:off x="1115616" y="2204864"/>
          <a:ext cx="67322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6660232" y="2113691"/>
            <a:ext cx="2699792" cy="1603341"/>
            <a:chOff x="8100391" y="-3024336"/>
            <a:chExt cx="2699791" cy="1603340"/>
          </a:xfrm>
        </p:grpSpPr>
        <p:sp>
          <p:nvSpPr>
            <p:cNvPr id="16" name="TextBox 15"/>
            <p:cNvSpPr txBox="1"/>
            <p:nvPr/>
          </p:nvSpPr>
          <p:spPr>
            <a:xfrm>
              <a:off x="8748464" y="-302433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C00000"/>
                  </a:solidFill>
                </a:rPr>
                <a:t>2020</a:t>
              </a:r>
              <a:r>
                <a:rPr lang="zh-CN" altLang="zh-CN" sz="2800" b="1" dirty="0" smtClean="0"/>
                <a:t>年</a:t>
              </a:r>
              <a:endParaRPr lang="zh-CN" alt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00391" y="-1944216"/>
              <a:ext cx="2699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C00000"/>
                  </a:solidFill>
                </a:rPr>
                <a:t>2010</a:t>
              </a:r>
              <a:r>
                <a:rPr lang="zh-CN" altLang="zh-CN" sz="2800" b="1" dirty="0" smtClean="0"/>
                <a:t>年</a:t>
              </a:r>
              <a:r>
                <a:rPr lang="zh-CN" altLang="zh-CN" sz="2800" b="1" dirty="0" smtClean="0">
                  <a:solidFill>
                    <a:srgbClr val="C00000"/>
                  </a:solidFill>
                </a:rPr>
                <a:t>翻一番</a:t>
              </a:r>
              <a:endParaRPr lang="zh-CN" altLang="en-US" sz="28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8" name="等于号 17"/>
            <p:cNvSpPr/>
            <p:nvPr/>
          </p:nvSpPr>
          <p:spPr>
            <a:xfrm>
              <a:off x="9180511" y="-2592287"/>
              <a:ext cx="216024" cy="576064"/>
            </a:xfrm>
            <a:prstGeom prst="mathEqua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691923" y="1196752"/>
            <a:ext cx="5452077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zh-CN" altLang="zh-CN" sz="2800" b="1" dirty="0" smtClean="0">
                <a:latin typeface="+mn-ea"/>
              </a:rPr>
              <a:t>共同富裕</a:t>
            </a:r>
            <a:r>
              <a:rPr lang="zh-CN" altLang="zh-CN" b="1" dirty="0" smtClean="0"/>
              <a:t>是中国特色社会主义的</a:t>
            </a:r>
            <a:r>
              <a:rPr lang="zh-CN" altLang="zh-CN" b="1" dirty="0" smtClean="0">
                <a:solidFill>
                  <a:srgbClr val="C00000"/>
                </a:solidFill>
              </a:rPr>
              <a:t>根本原则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4" name="图片 13" descr="图片1副本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106585"/>
            <a:ext cx="8731231" cy="56347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1916832"/>
            <a:ext cx="550072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居民收入增长和经济发展同步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劳动者报酬增长和劳动生产率提高同步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  <p:bldP spid="6" grpId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609636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基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尼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系数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10" y="2264061"/>
            <a:ext cx="19288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</a:p>
          <a:p>
            <a:pPr>
              <a:defRPr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国际上通用</a:t>
            </a:r>
            <a:r>
              <a: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的反映收入分配差距的指标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7504" y="2564904"/>
            <a:ext cx="1928826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通过基尼系数的高低与国际认可的等级线进行比较，可以观测出一个国家的贫富差距状况。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285750" y="285750"/>
            <a:ext cx="8715375" cy="714375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5" name="标题 1"/>
          <p:cNvSpPr>
            <a:spLocks noGrp="1"/>
          </p:cNvSpPr>
          <p:nvPr>
            <p:ph type="title"/>
          </p:nvPr>
        </p:nvSpPr>
        <p:spPr>
          <a:xfrm>
            <a:off x="0" y="368288"/>
            <a:ext cx="8229600" cy="113188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3100" dirty="0" smtClean="0">
                <a:latin typeface="黑体" pitchFamily="49" charset="-122"/>
                <a:ea typeface="黑体" pitchFamily="49" charset="-122"/>
              </a:rPr>
              <a:t>基尼系数反映的收入分配状况</a:t>
            </a:r>
            <a:br>
              <a:rPr lang="zh-CN" altLang="zh-CN" sz="31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 smtClean="0"/>
          </a:p>
        </p:txBody>
      </p:sp>
      <p:pic>
        <p:nvPicPr>
          <p:cNvPr id="6145" name="Picture 1" descr="C:\Users\Administrator\Desktop\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14992"/>
            <a:ext cx="6984922" cy="495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33" grpId="0" animBg="1"/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图表 27"/>
          <p:cNvGraphicFramePr/>
          <p:nvPr/>
        </p:nvGraphicFramePr>
        <p:xfrm>
          <a:off x="899592" y="1196752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矩形 26"/>
          <p:cNvSpPr/>
          <p:nvPr/>
        </p:nvSpPr>
        <p:spPr>
          <a:xfrm>
            <a:off x="0" y="332656"/>
            <a:ext cx="7200800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-108520" y="44821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城乡居民收入分配状况</a:t>
            </a: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  <a:p>
            <a:pPr lvl="0"/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-108520" y="260648"/>
            <a:ext cx="7200800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5496" y="376208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城乡居民收入分配差距状况</a:t>
            </a:r>
          </a:p>
          <a:p>
            <a:endParaRPr lang="zh-CN" altLang="en-US" sz="24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33205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农村居民群体本身的收入差距也在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扩大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20416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城镇较低收入群体的收入仍然增长</a:t>
            </a:r>
            <a:r>
              <a:rPr lang="zh-CN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缓慢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78692"/>
            <a:ext cx="1584176" cy="1550108"/>
          </a:xfrm>
          <a:prstGeom prst="rect">
            <a:avLst/>
          </a:prstGeom>
        </p:spPr>
      </p:pic>
      <p:pic>
        <p:nvPicPr>
          <p:cNvPr id="22" name="图片 2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60510"/>
            <a:ext cx="1649909" cy="15303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2280" y="30263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rgbClr val="FF0000"/>
                </a:solidFill>
              </a:rPr>
              <a:t>vs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25" name="图片 24" descr="147108906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23026"/>
            <a:ext cx="3809524" cy="1914286"/>
          </a:xfrm>
          <a:prstGeom prst="rect">
            <a:avLst/>
          </a:prstGeom>
        </p:spPr>
      </p:pic>
      <p:pic>
        <p:nvPicPr>
          <p:cNvPr id="26" name="图片 25" descr="147108906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555776" y="4323026"/>
            <a:ext cx="3456384" cy="1914286"/>
          </a:xfrm>
          <a:prstGeom prst="rect">
            <a:avLst/>
          </a:prstGeom>
        </p:spPr>
      </p:pic>
      <p:pic>
        <p:nvPicPr>
          <p:cNvPr id="28" name="图片 27" descr="1025411C9-1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005064"/>
            <a:ext cx="1036716" cy="777537"/>
          </a:xfrm>
          <a:prstGeom prst="rect">
            <a:avLst/>
          </a:prstGeom>
        </p:spPr>
      </p:pic>
      <p:pic>
        <p:nvPicPr>
          <p:cNvPr id="30" name="图片 29" descr="1025411C9-1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611058"/>
            <a:ext cx="1036716" cy="777537"/>
          </a:xfrm>
          <a:prstGeom prst="rect">
            <a:avLst/>
          </a:prstGeom>
        </p:spPr>
      </p:pic>
      <p:pic>
        <p:nvPicPr>
          <p:cNvPr id="36" name="图片 35" descr="1025411C9-1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653136"/>
            <a:ext cx="1036716" cy="777537"/>
          </a:xfrm>
          <a:prstGeom prst="rect">
            <a:avLst/>
          </a:prstGeom>
        </p:spPr>
      </p:pic>
      <p:pic>
        <p:nvPicPr>
          <p:cNvPr id="37" name="图片 36" descr="1025411C9-1副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628800"/>
            <a:ext cx="1979712" cy="1484784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4644008" y="1412776"/>
          <a:ext cx="5951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8304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影响</a:t>
            </a:r>
            <a:endParaRPr lang="zh-CN" altLang="en-US" b="1" dirty="0"/>
          </a:p>
        </p:txBody>
      </p:sp>
      <p:pic>
        <p:nvPicPr>
          <p:cNvPr id="29" name="图片 28" descr="03200G副本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19872" y="4293096"/>
            <a:ext cx="907319" cy="866387"/>
          </a:xfrm>
          <a:prstGeom prst="rect">
            <a:avLst/>
          </a:prstGeom>
        </p:spPr>
      </p:pic>
      <p:pic>
        <p:nvPicPr>
          <p:cNvPr id="31" name="图片 30" descr="03200G副本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5976" y="4653136"/>
            <a:ext cx="907319" cy="866387"/>
          </a:xfrm>
          <a:prstGeom prst="rect">
            <a:avLst/>
          </a:prstGeom>
        </p:spPr>
      </p:pic>
      <p:pic>
        <p:nvPicPr>
          <p:cNvPr id="38" name="图片 37" descr="03200G副本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4221088"/>
            <a:ext cx="907319" cy="866387"/>
          </a:xfrm>
          <a:prstGeom prst="rect">
            <a:avLst/>
          </a:prstGeom>
        </p:spPr>
      </p:pic>
      <p:pic>
        <p:nvPicPr>
          <p:cNvPr id="24" name="图片 23" descr="03200G副本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2276872"/>
            <a:ext cx="1107336" cy="10573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图表 13"/>
          <p:cNvGraphicFramePr>
            <a:graphicFrameLocks/>
          </p:cNvGraphicFramePr>
          <p:nvPr/>
        </p:nvGraphicFramePr>
        <p:xfrm>
          <a:off x="5635625" y="-65088"/>
          <a:ext cx="3900488" cy="2633663"/>
        </p:xfrm>
        <a:graphic>
          <a:graphicData uri="http://schemas.openxmlformats.org/presentationml/2006/ole">
            <p:oleObj spid="_x0000_s33794" r:id="rId4" imgW="3895022" imgH="2633254" progId="Excel.Sheet.8">
              <p:embed/>
            </p:oleObj>
          </a:graphicData>
        </a:graphic>
      </p:graphicFrame>
      <p:graphicFrame>
        <p:nvGraphicFramePr>
          <p:cNvPr id="5123" name="图表 14"/>
          <p:cNvGraphicFramePr>
            <a:graphicFrameLocks/>
          </p:cNvGraphicFramePr>
          <p:nvPr/>
        </p:nvGraphicFramePr>
        <p:xfrm>
          <a:off x="4160838" y="1146175"/>
          <a:ext cx="3900487" cy="2633663"/>
        </p:xfrm>
        <a:graphic>
          <a:graphicData uri="http://schemas.openxmlformats.org/presentationml/2006/ole">
            <p:oleObj spid="_x0000_s33795" r:id="rId5" imgW="3895022" imgH="2633254" progId="Excel.Sheet.8">
              <p:embed/>
            </p:oleObj>
          </a:graphicData>
        </a:graphic>
      </p:graphicFrame>
      <p:graphicFrame>
        <p:nvGraphicFramePr>
          <p:cNvPr id="29" name="图示 28"/>
          <p:cNvGraphicFramePr/>
          <p:nvPr>
            <p:extLst>
              <p:ext uri="{D42A27DB-BD31-4B8C-83A1-F6EECF244321}">
                <p14:modId xmlns="" xmlns:p14="http://schemas.microsoft.com/office/powerpoint/2010/main" val="3043535734"/>
              </p:ext>
            </p:extLst>
          </p:nvPr>
        </p:nvGraphicFramePr>
        <p:xfrm>
          <a:off x="720080" y="1628800"/>
          <a:ext cx="81724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8" name="图示 27"/>
          <p:cNvGraphicFramePr/>
          <p:nvPr>
            <p:extLst>
              <p:ext uri="{D42A27DB-BD31-4B8C-83A1-F6EECF244321}">
                <p14:modId xmlns="" xmlns:p14="http://schemas.microsoft.com/office/powerpoint/2010/main" val="3532211773"/>
              </p:ext>
            </p:extLst>
          </p:nvPr>
        </p:nvGraphicFramePr>
        <p:xfrm>
          <a:off x="683568" y="1556792"/>
          <a:ext cx="78123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矩形 1"/>
          <p:cNvSpPr/>
          <p:nvPr/>
        </p:nvSpPr>
        <p:spPr>
          <a:xfrm>
            <a:off x="0" y="908522"/>
            <a:ext cx="1908175" cy="576262"/>
          </a:xfrm>
          <a:prstGeom prst="rect">
            <a:avLst/>
          </a:prstGeom>
          <a:solidFill>
            <a:srgbClr val="F2DCDB"/>
          </a:solidFill>
          <a:ln>
            <a:solidFill>
              <a:srgbClr val="D996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Heiti SC Light"/>
                <a:ea typeface="Heiti SC Light"/>
                <a:cs typeface="Heiti SC Light"/>
              </a:rPr>
              <a:t>最高</a:t>
            </a:r>
          </a:p>
        </p:txBody>
      </p:sp>
      <p:sp>
        <p:nvSpPr>
          <p:cNvPr id="17" name="矩形 16"/>
          <p:cNvSpPr/>
          <p:nvPr/>
        </p:nvSpPr>
        <p:spPr>
          <a:xfrm>
            <a:off x="-471" y="908522"/>
            <a:ext cx="1908175" cy="576262"/>
          </a:xfrm>
          <a:prstGeom prst="rect">
            <a:avLst/>
          </a:prstGeom>
          <a:solidFill>
            <a:srgbClr val="F2DCDB"/>
          </a:solidFill>
          <a:ln>
            <a:solidFill>
              <a:srgbClr val="D996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Heiti SC Light"/>
                <a:ea typeface="Heiti SC Light"/>
                <a:cs typeface="Heiti SC Light"/>
              </a:rPr>
              <a:t>最低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180156" y="1267793"/>
            <a:ext cx="3887788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Heiti SC Light" charset="-122"/>
                <a:ea typeface="Heiti SC Light" charset="-122"/>
              </a:rPr>
              <a:t>平均工资：</a:t>
            </a:r>
            <a:r>
              <a:rPr lang="en-US" altLang="zh-CN" sz="2800">
                <a:solidFill>
                  <a:srgbClr val="FFFFFF"/>
                </a:solidFill>
                <a:latin typeface="Heiti SC Light" charset="-122"/>
                <a:ea typeface="Heiti SC Light" charset="-122"/>
              </a:rPr>
              <a:t>41799</a:t>
            </a:r>
            <a:r>
              <a:rPr lang="zh-CN" altLang="en-US" sz="2800">
                <a:solidFill>
                  <a:srgbClr val="FFFFFF"/>
                </a:solidFill>
                <a:latin typeface="Heiti SC Light" charset="-122"/>
                <a:ea typeface="Heiti SC Light" charset="-122"/>
              </a:rPr>
              <a:t>元</a:t>
            </a:r>
          </a:p>
        </p:txBody>
      </p:sp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719064" y="1988840"/>
          <a:ext cx="8424936" cy="452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4" name="矩形 23"/>
          <p:cNvSpPr/>
          <p:nvPr/>
        </p:nvSpPr>
        <p:spPr>
          <a:xfrm>
            <a:off x="-36512" y="116632"/>
            <a:ext cx="4896544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-175017" y="285750"/>
            <a:ext cx="3954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行业收入分配差距状况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  <p:bldGraphic spid="28" grpId="0">
        <p:bldAsOne/>
      </p:bldGraphic>
      <p:bldGraphic spid="28" grpId="1">
        <p:bldAsOne/>
      </p:bldGraphic>
      <p:bldP spid="2" grpId="0" animBg="1"/>
      <p:bldP spid="2" grpId="1" animBg="1"/>
      <p:bldP spid="17" grpId="0" animBg="1"/>
      <p:bldP spid="17" grpId="1" animBg="1"/>
      <p:bldP spid="6" grpId="0" animBg="1"/>
      <p:bldGraphic spid="7" grpId="0">
        <p:bldAsOne/>
      </p:bldGraphic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88" y="260350"/>
            <a:ext cx="489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Heiti SC Light" charset="-122"/>
                <a:ea typeface="Heiti SC Light" charset="-122"/>
              </a:rPr>
              <a:t>纵观别的</a:t>
            </a:r>
            <a:r>
              <a:rPr lang="zh-CN" altLang="en-US" sz="2800" dirty="0" smtClean="0">
                <a:latin typeface="Heiti SC Light" charset="-122"/>
                <a:ea typeface="Heiti SC Light" charset="-122"/>
              </a:rPr>
              <a:t>国家</a:t>
            </a:r>
            <a:endParaRPr lang="zh-CN" altLang="en-US" sz="2800" dirty="0">
              <a:latin typeface="Heiti SC Light" charset="-122"/>
              <a:ea typeface="Heiti SC Light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-1588" y="836613"/>
            <a:ext cx="489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Heiti SC Light" charset="-122"/>
                <a:ea typeface="Heiti SC Light" charset="-122"/>
              </a:rPr>
              <a:t>经济起飞后期的上世纪</a:t>
            </a:r>
            <a:r>
              <a:rPr lang="en-US" altLang="zh-CN" sz="2800">
                <a:latin typeface="Heiti SC Light" charset="-122"/>
                <a:ea typeface="Heiti SC Light" charset="-122"/>
              </a:rPr>
              <a:t>80</a:t>
            </a:r>
            <a:r>
              <a:rPr lang="zh-CN" altLang="en-US" sz="2800">
                <a:latin typeface="Heiti SC Light" charset="-122"/>
                <a:ea typeface="Heiti SC Light" charset="-122"/>
              </a:rPr>
              <a:t>年代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557338"/>
            <a:ext cx="3648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6375" y="4437063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Heiti SC Light" charset="-122"/>
                <a:ea typeface="Heiti SC Light" charset="-122"/>
              </a:rPr>
              <a:t>日本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067175" y="1484313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Heiti SC Light" charset="-122"/>
                <a:ea typeface="Heiti SC Light" charset="-122"/>
              </a:rPr>
              <a:t>平均工资水平</a:t>
            </a:r>
          </a:p>
        </p:txBody>
      </p:sp>
      <p:graphicFrame>
        <p:nvGraphicFramePr>
          <p:cNvPr id="2" name="图表 1"/>
          <p:cNvGraphicFramePr/>
          <p:nvPr/>
        </p:nvGraphicFramePr>
        <p:xfrm>
          <a:off x="0" y="0"/>
          <a:ext cx="5148064" cy="285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0" y="25400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Heiti SC Light" charset="-122"/>
                <a:ea typeface="Heiti SC Light" charset="-122"/>
              </a:rPr>
              <a:t>西方国家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-28575" y="2133600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Heiti SC Light" charset="-122"/>
                <a:ea typeface="Heiti SC Light" charset="-122"/>
              </a:rPr>
              <a:t>我国</a:t>
            </a:r>
          </a:p>
        </p:txBody>
      </p:sp>
      <p:graphicFrame>
        <p:nvGraphicFramePr>
          <p:cNvPr id="25" name="图表 24"/>
          <p:cNvGraphicFramePr/>
          <p:nvPr/>
        </p:nvGraphicFramePr>
        <p:xfrm>
          <a:off x="-108520" y="2276872"/>
          <a:ext cx="5040560" cy="285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187624" y="-747464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“</a:t>
            </a:r>
            <a:r>
              <a:rPr lang="zh-CN" altLang="en-US" sz="2800" dirty="0" smtClean="0"/>
              <a:t>十一五</a:t>
            </a:r>
            <a:r>
              <a:rPr lang="en-US" altLang="zh-CN" sz="2800" dirty="0" smtClean="0"/>
              <a:t>”</a:t>
            </a:r>
            <a:r>
              <a:rPr lang="zh-CN" altLang="en-US" sz="2800" dirty="0" smtClean="0"/>
              <a:t>期间行业</a:t>
            </a:r>
            <a:r>
              <a:rPr lang="zh-CN" altLang="en-US" sz="2800" dirty="0"/>
              <a:t>平均工资变化情况</a:t>
            </a:r>
          </a:p>
        </p:txBody>
      </p:sp>
      <p:sp>
        <p:nvSpPr>
          <p:cNvPr id="3" name="矩形 2"/>
          <p:cNvSpPr/>
          <p:nvPr/>
        </p:nvSpPr>
        <p:spPr>
          <a:xfrm>
            <a:off x="4067944" y="2132856"/>
            <a:ext cx="3384376" cy="2592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dirty="0" smtClean="0">
                <a:latin typeface="Heiti SC Light"/>
                <a:ea typeface="Heiti SC Light"/>
                <a:cs typeface="Heiti SC Light"/>
              </a:rPr>
              <a:t>金融</a:t>
            </a:r>
            <a:endParaRPr kumimoji="1" lang="zh-CN" altLang="en-US" sz="28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2132856"/>
            <a:ext cx="2088232" cy="25202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dirty="0" smtClean="0">
                <a:latin typeface="Heiti SC Light"/>
                <a:ea typeface="Heiti SC Light"/>
                <a:cs typeface="Heiti SC Light"/>
              </a:rPr>
              <a:t>制造</a:t>
            </a:r>
            <a:endParaRPr kumimoji="1" lang="zh-CN" altLang="en-US" sz="28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7944" y="40770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>
                <a:solidFill>
                  <a:srgbClr val="FFFFFF"/>
                </a:solidFill>
              </a:rPr>
              <a:t>1.38x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2240" y="4077072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1x</a:t>
            </a:r>
            <a:endParaRPr kumimoji="1"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="" xmlns:p14="http://schemas.microsoft.com/office/powerpoint/2010/main" val="3288477675"/>
              </p:ext>
            </p:extLst>
          </p:nvPr>
        </p:nvGraphicFramePr>
        <p:xfrm>
          <a:off x="467544" y="714356"/>
          <a:ext cx="821537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9" grpId="0"/>
      <p:bldP spid="9" grpId="1"/>
      <p:bldP spid="14" grpId="0"/>
      <p:bldP spid="14" grpId="1"/>
      <p:bldGraphic spid="2" grpId="0">
        <p:bldAsOne/>
      </p:bldGraphic>
      <p:bldGraphic spid="2" grpId="1">
        <p:bldAsOne/>
      </p:bldGraphic>
      <p:bldP spid="18" grpId="0"/>
      <p:bldP spid="18" grpId="1"/>
      <p:bldP spid="24" grpId="0"/>
      <p:bldP spid="24" grpId="1"/>
      <p:bldGraphic spid="25" grpId="0">
        <p:bldAsOne/>
      </p:bldGraphic>
      <p:bldGraphic spid="25" grpId="1">
        <p:bldAsOne/>
      </p:bldGraphic>
      <p:bldP spid="19" grpId="0"/>
      <p:bldP spid="3" grpId="0" animBg="1"/>
      <p:bldP spid="3" grpId="1" animBg="1"/>
      <p:bldP spid="5" grpId="0" animBg="1"/>
      <p:bldP spid="5" grpId="1" animBg="1"/>
      <p:bldP spid="6" grpId="0"/>
      <p:bldP spid="6" grpId="1"/>
      <p:bldP spid="7" grpId="0"/>
      <p:bldP spid="7" grpId="1"/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285750" y="357189"/>
            <a:ext cx="9429750" cy="642920"/>
          </a:xfrm>
          <a:prstGeom prst="rect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我国的二元经济社会结构是造成城乡收入差距的主要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原因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142844" y="1428736"/>
          <a:ext cx="528641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右箭头 14"/>
          <p:cNvSpPr/>
          <p:nvPr/>
        </p:nvSpPr>
        <p:spPr>
          <a:xfrm>
            <a:off x="5500694" y="2643182"/>
            <a:ext cx="928694" cy="857256"/>
          </a:xfrm>
          <a:prstGeom prst="rightArrow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500826" y="2500306"/>
            <a:ext cx="242889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00826" y="2546331"/>
            <a:ext cx="26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我国城乡二元经济社会结构</a:t>
            </a:r>
            <a:endParaRPr lang="zh-CN" altLang="en-US" sz="2800" b="1" dirty="0"/>
          </a:p>
        </p:txBody>
      </p:sp>
      <p:sp>
        <p:nvSpPr>
          <p:cNvPr id="23" name="矩形 22"/>
          <p:cNvSpPr/>
          <p:nvPr/>
        </p:nvSpPr>
        <p:spPr>
          <a:xfrm>
            <a:off x="0" y="1214422"/>
            <a:ext cx="9144000" cy="41434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;</a:t>
            </a:r>
            <a:endParaRPr lang="zh-CN" altLang="en-US" dirty="0"/>
          </a:p>
        </p:txBody>
      </p:sp>
      <p:grpSp>
        <p:nvGrpSpPr>
          <p:cNvPr id="5" name="组合 43"/>
          <p:cNvGrpSpPr/>
          <p:nvPr/>
        </p:nvGrpSpPr>
        <p:grpSpPr>
          <a:xfrm>
            <a:off x="-71470" y="1196752"/>
            <a:ext cx="9215470" cy="4143404"/>
            <a:chOff x="-71470" y="1214422"/>
            <a:chExt cx="9215470" cy="4143404"/>
          </a:xfrm>
        </p:grpSpPr>
        <p:pic>
          <p:nvPicPr>
            <p:cNvPr id="22" name="图片 21" descr="2.jpg"/>
            <p:cNvPicPr>
              <a:picLocks noChangeAspect="1"/>
            </p:cNvPicPr>
            <p:nvPr/>
          </p:nvPicPr>
          <p:blipFill>
            <a:blip r:embed="rId8" cstate="print"/>
            <a:srcRect l="1980" t="3039" b="1551"/>
            <a:stretch>
              <a:fillRect/>
            </a:stretch>
          </p:blipFill>
          <p:spPr>
            <a:xfrm>
              <a:off x="-71470" y="1214422"/>
              <a:ext cx="8168327" cy="4109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7500958" y="1214422"/>
              <a:ext cx="1643042" cy="4143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72396" y="1512878"/>
              <a:ext cx="142876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我国历史上就是一个农业大国，城市和农村的划</a:t>
              </a:r>
              <a:r>
                <a:rPr lang="zh-CN" altLang="zh-CN" sz="2400" dirty="0" smtClean="0">
                  <a:solidFill>
                    <a:srgbClr val="C00000"/>
                  </a:solidFill>
                </a:rPr>
                <a:t>分界线</a:t>
              </a:r>
              <a:r>
                <a:rPr lang="zh-CN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与特征</a:t>
              </a:r>
              <a:r>
                <a:rPr lang="zh-CN" altLang="zh-CN" sz="2400" dirty="0" smtClean="0">
                  <a:solidFill>
                    <a:srgbClr val="C00000"/>
                  </a:solidFill>
                </a:rPr>
                <a:t>十分鲜明</a:t>
              </a:r>
              <a:r>
                <a:rPr lang="zh-CN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和</a:t>
              </a:r>
              <a:r>
                <a:rPr lang="zh-CN" altLang="zh-CN" sz="2400" dirty="0" smtClean="0">
                  <a:solidFill>
                    <a:srgbClr val="C00000"/>
                  </a:solidFill>
                </a:rPr>
                <a:t>显著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。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4871383" y="5661248"/>
            <a:ext cx="2076881" cy="646331"/>
            <a:chOff x="-159484" y="5931610"/>
            <a:chExt cx="222011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-159484" y="5931610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剪刀差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-153948" y="5931610"/>
              <a:ext cx="2214578" cy="64294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37"/>
          <p:cNvGrpSpPr/>
          <p:nvPr/>
        </p:nvGrpSpPr>
        <p:grpSpPr>
          <a:xfrm>
            <a:off x="2627784" y="5661248"/>
            <a:ext cx="2076881" cy="648072"/>
            <a:chOff x="-3828428" y="11180846"/>
            <a:chExt cx="2220114" cy="648072"/>
          </a:xfrm>
        </p:grpSpPr>
        <p:sp>
          <p:nvSpPr>
            <p:cNvPr id="39" name="TextBox 38"/>
            <p:cNvSpPr txBox="1"/>
            <p:nvPr/>
          </p:nvSpPr>
          <p:spPr>
            <a:xfrm>
              <a:off x="-3751454" y="11182587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差异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-3828428" y="11180846"/>
              <a:ext cx="2214578" cy="64294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32"/>
          <p:cNvGrpSpPr/>
          <p:nvPr/>
        </p:nvGrpSpPr>
        <p:grpSpPr>
          <a:xfrm>
            <a:off x="0" y="1085796"/>
            <a:ext cx="9144000" cy="4143404"/>
            <a:chOff x="7231" y="33060"/>
            <a:chExt cx="9144000" cy="4143404"/>
          </a:xfrm>
        </p:grpSpPr>
        <p:grpSp>
          <p:nvGrpSpPr>
            <p:cNvPr id="10" name="组合 29"/>
            <p:cNvGrpSpPr/>
            <p:nvPr/>
          </p:nvGrpSpPr>
          <p:grpSpPr>
            <a:xfrm>
              <a:off x="7231" y="33060"/>
              <a:ext cx="9144000" cy="4143404"/>
              <a:chOff x="-38369" y="33060"/>
              <a:chExt cx="9144000" cy="414340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-38369" y="33060"/>
                <a:ext cx="9144000" cy="4143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45" name="图示 44"/>
              <p:cNvGraphicFramePr/>
              <p:nvPr/>
            </p:nvGraphicFramePr>
            <p:xfrm>
              <a:off x="213151" y="437724"/>
              <a:ext cx="5982214" cy="32403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p:grpSp>
        <p:sp>
          <p:nvSpPr>
            <p:cNvPr id="46" name="TextBox 45"/>
            <p:cNvSpPr txBox="1"/>
            <p:nvPr/>
          </p:nvSpPr>
          <p:spPr>
            <a:xfrm>
              <a:off x="5083287" y="1870333"/>
              <a:ext cx="3851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          城乡之间的各方面差异必然造成收入分配和就业机会的巨大差异。</a:t>
              </a:r>
              <a:endParaRPr lang="zh-CN" altLang="en-US" sz="2000" dirty="0"/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152368" y="5656491"/>
            <a:ext cx="2214578" cy="64294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1" name="组合 20"/>
          <p:cNvGrpSpPr/>
          <p:nvPr/>
        </p:nvGrpSpPr>
        <p:grpSpPr>
          <a:xfrm>
            <a:off x="-2313470" y="5661248"/>
            <a:ext cx="4626940" cy="786958"/>
            <a:chOff x="0" y="5499562"/>
            <a:chExt cx="4626940" cy="786958"/>
          </a:xfrm>
        </p:grpSpPr>
        <p:sp>
          <p:nvSpPr>
            <p:cNvPr id="51" name="TextBox 50"/>
            <p:cNvSpPr txBox="1"/>
            <p:nvPr/>
          </p:nvSpPr>
          <p:spPr>
            <a:xfrm>
              <a:off x="2483800" y="5499562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户籍制度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0" y="5643578"/>
              <a:ext cx="2214578" cy="64294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0" y="1322247"/>
            <a:ext cx="9612560" cy="4194985"/>
            <a:chOff x="-2736304" y="1178512"/>
            <a:chExt cx="9757736" cy="4194985"/>
          </a:xfrm>
        </p:grpSpPr>
        <p:sp>
          <p:nvSpPr>
            <p:cNvPr id="36" name="矩形 35"/>
            <p:cNvSpPr/>
            <p:nvPr/>
          </p:nvSpPr>
          <p:spPr>
            <a:xfrm>
              <a:off x="-2736304" y="1230093"/>
              <a:ext cx="9324529" cy="414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37"/>
            <p:cNvGrpSpPr/>
            <p:nvPr/>
          </p:nvGrpSpPr>
          <p:grpSpPr>
            <a:xfrm>
              <a:off x="-2628800" y="1178512"/>
              <a:ext cx="9650232" cy="4194985"/>
              <a:chOff x="0" y="1178512"/>
              <a:chExt cx="9650232" cy="4194985"/>
            </a:xfrm>
          </p:grpSpPr>
          <p:pic>
            <p:nvPicPr>
              <p:cNvPr id="34" name="图片 33" descr="139947669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0" y="1214422"/>
                <a:ext cx="2928926" cy="41590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5" name="图片 34" descr="W020111216541502798663.jpeg"/>
              <p:cNvPicPr>
                <a:picLocks noChangeAspect="1"/>
              </p:cNvPicPr>
              <p:nvPr/>
            </p:nvPicPr>
            <p:blipFill>
              <a:blip r:embed="rId15" cstate="print"/>
              <a:srcRect b="8926"/>
              <a:stretch>
                <a:fillRect/>
              </a:stretch>
            </p:blipFill>
            <p:spPr>
              <a:xfrm>
                <a:off x="2916832" y="1178512"/>
                <a:ext cx="6215074" cy="3143272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925444" y="4431066"/>
                <a:ext cx="67247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</a:t>
                </a:r>
                <a:r>
                  <a:rPr lang="zh-CN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新</a:t>
                </a:r>
                <a:r>
                  <a:rPr lang="zh-CN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中国成立以后，实行重工业优先发展战略</a:t>
                </a:r>
                <a:r>
                  <a:rPr lang="zh-CN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</a:t>
                </a:r>
                <a:endPara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zh-CN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形成</a:t>
                </a:r>
                <a:r>
                  <a:rPr lang="zh-CN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了</a:t>
                </a:r>
                <a:r>
                  <a:rPr lang="zh-CN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工农业产品价格“剪刀差”</a:t>
                </a:r>
                <a:r>
                  <a:rPr lang="zh-CN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</a:t>
                </a:r>
                <a:r>
                  <a:rPr lang="zh-CN" altLang="zh-C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强化了城乡差别</a:t>
                </a:r>
                <a:r>
                  <a:rPr lang="zh-CN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。</a:t>
                </a:r>
                <a:endParaRPr lang="zh-CN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" name="组合 56"/>
          <p:cNvGrpSpPr/>
          <p:nvPr/>
        </p:nvGrpSpPr>
        <p:grpSpPr>
          <a:xfrm>
            <a:off x="0" y="1124744"/>
            <a:ext cx="9144000" cy="4229196"/>
            <a:chOff x="0" y="1071546"/>
            <a:chExt cx="9144000" cy="4229196"/>
          </a:xfrm>
        </p:grpSpPr>
        <p:sp>
          <p:nvSpPr>
            <p:cNvPr id="54" name="矩形 53"/>
            <p:cNvSpPr/>
            <p:nvPr/>
          </p:nvSpPr>
          <p:spPr>
            <a:xfrm>
              <a:off x="0" y="1071546"/>
              <a:ext cx="9144000" cy="4214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193" name="Picture 1" descr="E:\W\研究生\项目\收入差距\13573536743371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8610" y="1071546"/>
              <a:ext cx="7595798" cy="4229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210A31-E6AF-477F-AFC3-B7E9817A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07210A31-E6AF-477F-AFC3-B7E9817AA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07210A31-E6AF-477F-AFC3-B7E9817A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07210A31-E6AF-477F-AFC3-B7E9817A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F6F14A-6E40-41D6-BB56-4234469F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AF6F14A-6E40-41D6-BB56-4234469F4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BAF6F14A-6E40-41D6-BB56-4234469F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BAF6F14A-6E40-41D6-BB56-4234469F4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F05BC5-5F11-4AED-8C38-8AA33559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CF05BC5-5F11-4AED-8C38-8AA335595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1CF05BC5-5F11-4AED-8C38-8AA33559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1CF05BC5-5F11-4AED-8C38-8AA335595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7FB12E-1DEF-460B-9CB0-43324EF8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497FB12E-1DEF-460B-9CB0-43324EF8C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497FB12E-1DEF-460B-9CB0-43324EF8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497FB12E-1DEF-460B-9CB0-43324EF8C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15A2-4FD4-463B-A199-B31ED1D9C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5F7815A2-4FD4-463B-A199-B31ED1D9C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5F7815A2-4FD4-463B-A199-B31ED1D9C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5F7815A2-4FD4-463B-A199-B31ED1D9C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FB4151-A5BB-499D-A3EA-B2237B3C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4BFB4151-A5BB-499D-A3EA-B2237B3C6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4BFB4151-A5BB-499D-A3EA-B2237B3C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BFB4151-A5BB-499D-A3EA-B2237B3C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8" grpId="0">
        <p:bldSub>
          <a:bldDgm bld="one"/>
        </p:bldSub>
      </p:bldGraphic>
      <p:bldP spid="15" grpId="0" animBg="1"/>
      <p:bldP spid="15" grpId="1" animBg="1"/>
      <p:bldP spid="17" grpId="0" animBg="1"/>
      <p:bldP spid="17" grpId="1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0" y="285750"/>
            <a:ext cx="8786813" cy="642938"/>
          </a:xfrm>
          <a:prstGeom prst="rect">
            <a:avLst/>
          </a:prstGeom>
          <a:solidFill>
            <a:srgbClr val="B9CDE5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357188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制度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设计缺陷和宏观调控不力导致社会分配不公</a:t>
            </a:r>
          </a:p>
        </p:txBody>
      </p:sp>
      <p:graphicFrame>
        <p:nvGraphicFramePr>
          <p:cNvPr id="11" name="图示 10"/>
          <p:cNvGraphicFramePr/>
          <p:nvPr/>
        </p:nvGraphicFramePr>
        <p:xfrm>
          <a:off x="-904892" y="1000108"/>
          <a:ext cx="676277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-894632" y="980728"/>
          <a:ext cx="676277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图示 20"/>
          <p:cNvGraphicFramePr/>
          <p:nvPr/>
        </p:nvGraphicFramePr>
        <p:xfrm>
          <a:off x="-500098" y="1785926"/>
          <a:ext cx="6000792" cy="466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3795" name="Picture 3" descr="C:\Users\Administrator\Desktop\Redocn_201006181239410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1142984"/>
            <a:ext cx="3500462" cy="5430624"/>
          </a:xfrm>
          <a:prstGeom prst="rect">
            <a:avLst/>
          </a:prstGeom>
          <a:noFill/>
        </p:spPr>
      </p:pic>
      <p:sp>
        <p:nvSpPr>
          <p:cNvPr id="23" name="直角上箭头 22"/>
          <p:cNvSpPr/>
          <p:nvPr/>
        </p:nvSpPr>
        <p:spPr>
          <a:xfrm>
            <a:off x="5143504" y="4214818"/>
            <a:ext cx="1357322" cy="1285884"/>
          </a:xfrm>
          <a:prstGeom prst="bentUpArrow">
            <a:avLst/>
          </a:prstGeom>
          <a:solidFill>
            <a:srgbClr val="95B3D7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图示 23"/>
          <p:cNvGraphicFramePr/>
          <p:nvPr/>
        </p:nvGraphicFramePr>
        <p:xfrm>
          <a:off x="150033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6" name="矩形 25"/>
          <p:cNvSpPr/>
          <p:nvPr/>
        </p:nvSpPr>
        <p:spPr>
          <a:xfrm>
            <a:off x="3380343" y="3585790"/>
            <a:ext cx="227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</a:rPr>
              <a:t>不健全</a:t>
            </a:r>
            <a:endParaRPr lang="zh-CN" altLang="en-US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B8CD736-B4C3-4AA9-BDD4-2370C935A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E75FC4B-1EFE-4AB4-A1B5-E4D7F48D1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DDFE10F-880C-44F8-8775-0BAA3D02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9BADA96-0C6F-4FBC-BF86-3B0FA5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3F6C25-4BC7-4F48-9A2F-9E3C91EF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1807A6F-69E1-4076-B9BD-9EB6CDCB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D51EFFD-DA23-4DDB-AF2D-0F484D02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21" grpId="0" uiExpand="1">
        <p:bldSub>
          <a:bldDgm bld="one"/>
        </p:bldSub>
      </p:bldGraphic>
      <p:bldGraphic spid="21" grpId="1" uiExpand="1">
        <p:bldSub>
          <a:bldDgm/>
        </p:bldSub>
      </p:bldGraphic>
      <p:bldP spid="23" grpId="0" animBg="1"/>
      <p:bldP spid="23" grpId="1" animBg="1"/>
      <p:bldGraphic spid="24" grpId="0">
        <p:bldAsOne/>
      </p:bldGraphic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549</Words>
  <Application>Microsoft Office PowerPoint</Application>
  <PresentationFormat>全屏显示(4:3)</PresentationFormat>
  <Paragraphs>111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Microsoft Office Excel 97-2003 工作表</vt:lpstr>
      <vt:lpstr>幻灯片 1</vt:lpstr>
      <vt:lpstr>幻灯片 2</vt:lpstr>
      <vt:lpstr> 基尼系数反映的收入分配状况 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433</cp:revision>
  <dcterms:created xsi:type="dcterms:W3CDTF">2013-01-15T12:41:31Z</dcterms:created>
  <dcterms:modified xsi:type="dcterms:W3CDTF">2013-05-08T07:11:41Z</dcterms:modified>
</cp:coreProperties>
</file>