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0" r:id="rId1"/>
    <p:sldMasterId id="2147483656" r:id="rId2"/>
    <p:sldMasterId id="2147483654" r:id="rId3"/>
  </p:sldMasterIdLst>
  <p:notesMasterIdLst>
    <p:notesMasterId r:id="rId15"/>
  </p:notesMasterIdLst>
  <p:handoutMasterIdLst>
    <p:handoutMasterId r:id="rId16"/>
  </p:handoutMasterIdLst>
  <p:sldIdLst>
    <p:sldId id="466" r:id="rId4"/>
    <p:sldId id="596" r:id="rId5"/>
    <p:sldId id="604" r:id="rId6"/>
    <p:sldId id="575" r:id="rId7"/>
    <p:sldId id="615" r:id="rId8"/>
    <p:sldId id="621" r:id="rId9"/>
    <p:sldId id="627" r:id="rId10"/>
    <p:sldId id="625" r:id="rId11"/>
    <p:sldId id="629" r:id="rId12"/>
    <p:sldId id="624" r:id="rId13"/>
    <p:sldId id="626" r:id="rId14"/>
  </p:sldIdLst>
  <p:sldSz cx="9144000" cy="6858000" type="screen4x3"/>
  <p:notesSz cx="6797675" cy="9926638"/>
  <p:defaultTextStyle>
    <a:defPPr>
      <a:defRPr lang="zh-CN"/>
    </a:defPPr>
    <a:lvl1pPr algn="ctr"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pitchFamily="2" charset="-122"/>
        <a:cs typeface="+mn-cs"/>
      </a:defRPr>
    </a:lvl1pPr>
    <a:lvl2pPr marL="457200" algn="ctr"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pitchFamily="2" charset="-122"/>
        <a:cs typeface="+mn-cs"/>
      </a:defRPr>
    </a:lvl2pPr>
    <a:lvl3pPr marL="914400" algn="ctr"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pitchFamily="2" charset="-122"/>
        <a:cs typeface="+mn-cs"/>
      </a:defRPr>
    </a:lvl3pPr>
    <a:lvl4pPr marL="1371600" algn="ctr"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pitchFamily="2" charset="-122"/>
        <a:cs typeface="+mn-cs"/>
      </a:defRPr>
    </a:lvl4pPr>
    <a:lvl5pPr marL="1828800" algn="ctr" rtl="0" eaLnBrk="0" fontAlgn="base" hangingPunct="0">
      <a:spcBef>
        <a:spcPct val="0"/>
      </a:spcBef>
      <a:spcAft>
        <a:spcPct val="0"/>
      </a:spcAft>
      <a:buSzPct val="100000"/>
      <a:buFont typeface="Times New Roman" pitchFamily="18" charset="0"/>
      <a:defRPr sz="3600" kern="1200">
        <a:solidFill>
          <a:schemeClr val="tx1"/>
        </a:solidFill>
        <a:latin typeface="Arial" charset="0"/>
        <a:ea typeface="宋体" pitchFamily="2" charset="-122"/>
        <a:cs typeface="+mn-cs"/>
      </a:defRPr>
    </a:lvl5pPr>
    <a:lvl6pPr marL="2286000" algn="l" defTabSz="914400" rtl="0" eaLnBrk="1" latinLnBrk="0" hangingPunct="1">
      <a:defRPr sz="3600" kern="1200">
        <a:solidFill>
          <a:schemeClr val="tx1"/>
        </a:solidFill>
        <a:latin typeface="Arial" charset="0"/>
        <a:ea typeface="宋体" pitchFamily="2" charset="-122"/>
        <a:cs typeface="+mn-cs"/>
      </a:defRPr>
    </a:lvl6pPr>
    <a:lvl7pPr marL="2743200" algn="l" defTabSz="914400" rtl="0" eaLnBrk="1" latinLnBrk="0" hangingPunct="1">
      <a:defRPr sz="3600" kern="1200">
        <a:solidFill>
          <a:schemeClr val="tx1"/>
        </a:solidFill>
        <a:latin typeface="Arial" charset="0"/>
        <a:ea typeface="宋体" pitchFamily="2" charset="-122"/>
        <a:cs typeface="+mn-cs"/>
      </a:defRPr>
    </a:lvl7pPr>
    <a:lvl8pPr marL="3200400" algn="l" defTabSz="914400" rtl="0" eaLnBrk="1" latinLnBrk="0" hangingPunct="1">
      <a:defRPr sz="3600" kern="1200">
        <a:solidFill>
          <a:schemeClr val="tx1"/>
        </a:solidFill>
        <a:latin typeface="Arial" charset="0"/>
        <a:ea typeface="宋体" pitchFamily="2" charset="-122"/>
        <a:cs typeface="+mn-cs"/>
      </a:defRPr>
    </a:lvl8pPr>
    <a:lvl9pPr marL="3657600" algn="l" defTabSz="914400" rtl="0" eaLnBrk="1" latinLnBrk="0" hangingPunct="1">
      <a:defRPr sz="36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10000"/>
    </p:penClr>
  </p:showPr>
  <p:clrMru>
    <a:srgbClr val="FFFFFF"/>
    <a:srgbClr val="292929"/>
    <a:srgbClr val="FF0000"/>
    <a:srgbClr val="FF7C80"/>
    <a:srgbClr val="FF33CC"/>
    <a:srgbClr val="33CCFF"/>
    <a:srgbClr val="660033"/>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8" autoAdjust="0"/>
    <p:restoredTop sz="94910" autoAdjust="0"/>
  </p:normalViewPr>
  <p:slideViewPr>
    <p:cSldViewPr>
      <p:cViewPr>
        <p:scale>
          <a:sx n="48" d="100"/>
          <a:sy n="48" d="100"/>
        </p:scale>
        <p:origin x="-1882" y="-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36"/>
    </p:cViewPr>
  </p:sorterViewPr>
  <p:notesViewPr>
    <p:cSldViewPr>
      <p:cViewPr varScale="1">
        <p:scale>
          <a:sx n="47" d="100"/>
          <a:sy n="47" d="100"/>
        </p:scale>
        <p:origin x="-2842" y="-82"/>
      </p:cViewPr>
      <p:guideLst>
        <p:guide orient="horz" pos="3126"/>
        <p:guide pos="2141"/>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ea typeface="宋体" pitchFamily="2" charset="-122"/>
              </a:defRPr>
            </a:lvl1pPr>
          </a:lstStyle>
          <a:p>
            <a:pPr>
              <a:defRPr/>
            </a:pPr>
            <a:endParaRPr lang="en-US" altLang="zh-CN"/>
          </a:p>
        </p:txBody>
      </p:sp>
      <p:sp>
        <p:nvSpPr>
          <p:cNvPr id="8806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宋体" pitchFamily="2" charset="-122"/>
              </a:defRPr>
            </a:lvl1pPr>
          </a:lstStyle>
          <a:p>
            <a:pPr>
              <a:defRPr/>
            </a:pPr>
            <a:endParaRPr lang="en-US" altLang="zh-CN"/>
          </a:p>
        </p:txBody>
      </p:sp>
      <p:sp>
        <p:nvSpPr>
          <p:cNvPr id="8806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ea typeface="宋体" pitchFamily="2" charset="-122"/>
              </a:defRPr>
            </a:lvl1pPr>
          </a:lstStyle>
          <a:p>
            <a:pPr>
              <a:defRPr/>
            </a:pPr>
            <a:endParaRPr lang="en-US" altLang="zh-CN"/>
          </a:p>
        </p:txBody>
      </p:sp>
      <p:sp>
        <p:nvSpPr>
          <p:cNvPr id="8806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宋体" pitchFamily="2" charset="-122"/>
              </a:defRPr>
            </a:lvl1pPr>
          </a:lstStyle>
          <a:p>
            <a:pPr>
              <a:defRPr/>
            </a:pPr>
            <a:fld id="{AB77DF26-A16B-4C6C-BA62-6A0DBA69D35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ea typeface="宋体" pitchFamily="2" charset="-122"/>
              </a:defRPr>
            </a:lvl1pPr>
          </a:lstStyle>
          <a:p>
            <a:pPr>
              <a:defRPr/>
            </a:pPr>
            <a:endParaRPr lang="en-US" altLang="zh-CN"/>
          </a:p>
        </p:txBody>
      </p:sp>
      <p:sp>
        <p:nvSpPr>
          <p:cNvPr id="71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宋体" pitchFamily="2" charset="-122"/>
              </a:defRPr>
            </a:lvl1pPr>
          </a:lstStyle>
          <a:p>
            <a:pPr>
              <a:defRPr/>
            </a:pPr>
            <a:endParaRPr lang="en-US" altLang="zh-CN"/>
          </a:p>
        </p:txBody>
      </p:sp>
      <p:sp>
        <p:nvSpPr>
          <p:cNvPr id="563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17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ea typeface="宋体" pitchFamily="2" charset="-122"/>
              </a:defRPr>
            </a:lvl1pPr>
          </a:lstStyle>
          <a:p>
            <a:pPr>
              <a:defRPr/>
            </a:pPr>
            <a:endParaRPr lang="en-US" altLang="zh-CN"/>
          </a:p>
        </p:txBody>
      </p:sp>
      <p:sp>
        <p:nvSpPr>
          <p:cNvPr id="717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宋体" pitchFamily="2" charset="-122"/>
              </a:defRPr>
            </a:lvl1pPr>
          </a:lstStyle>
          <a:p>
            <a:pPr>
              <a:defRPr/>
            </a:pPr>
            <a:fld id="{7E1710EB-15B4-4112-8E48-475FE04CAE5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100000"/>
      </a:spcBef>
      <a:spcAft>
        <a:spcPct val="0"/>
      </a:spcAft>
      <a:buSzPct val="100000"/>
      <a:buFont typeface="Times New Roman" pitchFamily="18" charset="0"/>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15988" y="742950"/>
            <a:ext cx="4964112" cy="3724275"/>
          </a:xfrm>
          <a:ln/>
        </p:spPr>
      </p:sp>
      <p:sp>
        <p:nvSpPr>
          <p:cNvPr id="59395" name="Rectangle 3"/>
          <p:cNvSpPr>
            <a:spLocks noGrp="1" noChangeArrowheads="1"/>
          </p:cNvSpPr>
          <p:nvPr>
            <p:ph type="body" idx="1"/>
          </p:nvPr>
        </p:nvSpPr>
        <p:spPr>
          <a:noFill/>
          <a:ln/>
        </p:spPr>
        <p:txBody>
          <a:bodyPr/>
          <a:lstStyle/>
          <a:p>
            <a:r>
              <a:rPr lang="zh-CN" altLang="en-US" smtClean="0"/>
              <a:t>二战期间，日本侵占了中国的南沙群岛。中国为收复被日本占领的南沙群岛进行了不懈努力。</a:t>
            </a:r>
            <a:r>
              <a:rPr lang="en-US" altLang="zh-CN" smtClean="0"/>
              <a:t>1943</a:t>
            </a:r>
            <a:r>
              <a:rPr lang="zh-CN" altLang="en-US" smtClean="0"/>
              <a:t>年中美英三国</a:t>
            </a:r>
            <a:r>
              <a:rPr lang="en-US" altLang="zh-CN" smtClean="0"/>
              <a:t>《</a:t>
            </a:r>
            <a:r>
              <a:rPr lang="zh-CN" altLang="en-US" smtClean="0"/>
              <a:t>开罗宣言</a:t>
            </a:r>
            <a:r>
              <a:rPr lang="en-US" altLang="zh-CN" smtClean="0"/>
              <a:t>》</a:t>
            </a:r>
            <a:r>
              <a:rPr lang="zh-CN" altLang="en-US" smtClean="0"/>
              <a:t>宣布，此次战争的宗旨之一是</a:t>
            </a:r>
            <a:r>
              <a:rPr lang="en-US" altLang="zh-CN" smtClean="0"/>
              <a:t>"</a:t>
            </a:r>
            <a:r>
              <a:rPr lang="zh-CN" altLang="en-US" smtClean="0"/>
              <a:t>使日本所窃取于中国之领土，例如满洲、台湾、澎湖群岛等归还中国</a:t>
            </a:r>
            <a:r>
              <a:rPr lang="en-US" altLang="zh-CN" smtClean="0"/>
              <a:t>"</a:t>
            </a:r>
            <a:r>
              <a:rPr lang="zh-CN" altLang="en-US" smtClean="0"/>
              <a:t>。当时的南沙群岛被日本划归台湾管辖，</a:t>
            </a:r>
            <a:r>
              <a:rPr lang="en-US" altLang="zh-CN" smtClean="0"/>
              <a:t>《</a:t>
            </a:r>
            <a:r>
              <a:rPr lang="zh-CN" altLang="en-US" smtClean="0"/>
              <a:t>开罗宣言</a:t>
            </a:r>
            <a:r>
              <a:rPr lang="en-US" altLang="zh-CN" smtClean="0"/>
              <a:t>》</a:t>
            </a:r>
            <a:r>
              <a:rPr lang="zh-CN" altLang="en-US" smtClean="0"/>
              <a:t>要求日本归还的中国领土当然包括南沙群岛。</a:t>
            </a:r>
            <a:r>
              <a:rPr lang="en-US" altLang="zh-CN" smtClean="0"/>
              <a:t>1945</a:t>
            </a:r>
            <a:r>
              <a:rPr lang="zh-CN" altLang="en-US" smtClean="0"/>
              <a:t>年</a:t>
            </a:r>
            <a:r>
              <a:rPr lang="en-US" altLang="zh-CN" smtClean="0"/>
              <a:t>《</a:t>
            </a:r>
            <a:r>
              <a:rPr lang="zh-CN" altLang="en-US" smtClean="0"/>
              <a:t>波茨坦公告</a:t>
            </a:r>
            <a:r>
              <a:rPr lang="en-US" altLang="zh-CN" smtClean="0"/>
              <a:t>》</a:t>
            </a:r>
            <a:r>
              <a:rPr lang="zh-CN" altLang="en-US" smtClean="0"/>
              <a:t>再次确认了中国收复失地的立场。根据</a:t>
            </a:r>
            <a:r>
              <a:rPr lang="en-US" altLang="zh-CN" smtClean="0"/>
              <a:t>《</a:t>
            </a:r>
            <a:r>
              <a:rPr lang="zh-CN" altLang="en-US" smtClean="0"/>
              <a:t>开罗宣言</a:t>
            </a:r>
            <a:r>
              <a:rPr lang="en-US" altLang="zh-CN" smtClean="0"/>
              <a:t>》</a:t>
            </a:r>
            <a:r>
              <a:rPr lang="zh-CN" altLang="en-US" smtClean="0"/>
              <a:t>和</a:t>
            </a:r>
            <a:r>
              <a:rPr lang="en-US" altLang="zh-CN" smtClean="0"/>
              <a:t>《</a:t>
            </a:r>
            <a:r>
              <a:rPr lang="zh-CN" altLang="en-US" smtClean="0"/>
              <a:t>波茨坦公告</a:t>
            </a:r>
            <a:r>
              <a:rPr lang="en-US" altLang="zh-CN" smtClean="0"/>
              <a:t>》</a:t>
            </a:r>
            <a:r>
              <a:rPr lang="zh-CN" altLang="en-US" smtClean="0"/>
              <a:t>的精神，中国于</a:t>
            </a:r>
            <a:r>
              <a:rPr lang="en-US" altLang="zh-CN" smtClean="0"/>
              <a:t>1946</a:t>
            </a:r>
            <a:r>
              <a:rPr lang="zh-CN" altLang="en-US" smtClean="0"/>
              <a:t>年收复南沙群岛，同时以一系列法律程序向全世界宣告中国恢复行使对南沙群岛的主权，包括举行接收仪式和派兵驻守，绘制南沙群岛地图，重新命名南沙群岛及其群体和个体的名称，编写和出版最早的南沙群岛地理志。 </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5994400"/>
            <a:ext cx="8740775" cy="863600"/>
            <a:chOff x="158" y="3776"/>
            <a:chExt cx="5506" cy="544"/>
          </a:xfrm>
        </p:grpSpPr>
        <p:sp>
          <p:nvSpPr>
            <p:cNvPr id="3" name="Rectangle 3"/>
            <p:cNvSpPr>
              <a:spLocks noChangeArrowheads="1"/>
            </p:cNvSpPr>
            <p:nvPr userDrawn="1"/>
          </p:nvSpPr>
          <p:spPr bwMode="auto">
            <a:xfrm>
              <a:off x="3787" y="3776"/>
              <a:ext cx="1870" cy="149"/>
            </a:xfrm>
            <a:prstGeom prst="rect">
              <a:avLst/>
            </a:prstGeom>
            <a:solidFill>
              <a:schemeClr val="bg2"/>
            </a:solidFill>
            <a:ln w="12700">
              <a:solidFill>
                <a:schemeClr val="bg2"/>
              </a:solidFill>
              <a:miter lim="800000"/>
              <a:headEnd/>
              <a:tailEnd/>
            </a:ln>
          </p:spPr>
          <p:txBody>
            <a:bodyPr wrap="none" anchor="ctr"/>
            <a:lstStyle/>
            <a:p>
              <a:pPr>
                <a:defRPr/>
              </a:pPr>
              <a:endParaRPr lang="zh-CN" altLang="zh-CN" sz="1200" b="1"/>
            </a:p>
          </p:txBody>
        </p:sp>
        <p:sp>
          <p:nvSpPr>
            <p:cNvPr id="4" name="Line 4"/>
            <p:cNvSpPr>
              <a:spLocks noChangeShapeType="1"/>
            </p:cNvSpPr>
            <p:nvPr userDrawn="1"/>
          </p:nvSpPr>
          <p:spPr bwMode="auto">
            <a:xfrm>
              <a:off x="158" y="3875"/>
              <a:ext cx="5373" cy="0"/>
            </a:xfrm>
            <a:prstGeom prst="line">
              <a:avLst/>
            </a:prstGeom>
            <a:noFill/>
            <a:ln w="12700">
              <a:solidFill>
                <a:schemeClr val="bg2"/>
              </a:solidFill>
              <a:round/>
              <a:headEnd/>
              <a:tailEnd/>
            </a:ln>
          </p:spPr>
          <p:txBody>
            <a:bodyPr/>
            <a:lstStyle/>
            <a:p>
              <a:pPr algn="l">
                <a:defRPr/>
              </a:pPr>
              <a:endParaRPr lang="zh-CN" altLang="en-US"/>
            </a:p>
          </p:txBody>
        </p:sp>
        <p:sp>
          <p:nvSpPr>
            <p:cNvPr id="5" name="Text Box 5"/>
            <p:cNvSpPr txBox="1">
              <a:spLocks/>
            </p:cNvSpPr>
            <p:nvPr userDrawn="1"/>
          </p:nvSpPr>
          <p:spPr bwMode="auto">
            <a:xfrm>
              <a:off x="4524" y="3932"/>
              <a:ext cx="1140" cy="365"/>
            </a:xfrm>
            <a:prstGeom prst="rect">
              <a:avLst/>
            </a:prstGeom>
            <a:noFill/>
            <a:ln w="19050">
              <a:noFill/>
              <a:miter lim="800000"/>
              <a:headEnd/>
              <a:tailEnd/>
            </a:ln>
            <a:effectLst/>
          </p:spPr>
          <p:txBody>
            <a:bodyPr wrap="none">
              <a:spAutoFit/>
            </a:bodyPr>
            <a:lstStyle/>
            <a:p>
              <a:pPr algn="l">
                <a:defRPr/>
              </a:pPr>
              <a:r>
                <a:rPr lang="zh-CN" altLang="en-US" sz="3200" b="1">
                  <a:solidFill>
                    <a:srgbClr val="000099"/>
                  </a:solidFill>
                  <a:effectLst>
                    <a:outerShdw blurRad="38100" dist="38100" dir="2700000" algn="tl">
                      <a:srgbClr val="C0C0C0"/>
                    </a:outerShdw>
                  </a:effectLst>
                  <a:ea typeface="华文彩云" pitchFamily="2" charset="-122"/>
                </a:rPr>
                <a:t>时事报告</a:t>
              </a:r>
            </a:p>
          </p:txBody>
        </p:sp>
        <p:pic>
          <p:nvPicPr>
            <p:cNvPr id="6" name="Picture 6" descr="4"/>
            <p:cNvPicPr>
              <a:picLocks noChangeAspect="1" noChangeArrowheads="1"/>
            </p:cNvPicPr>
            <p:nvPr userDrawn="1"/>
          </p:nvPicPr>
          <p:blipFill>
            <a:blip r:embed="rId2" cstate="print"/>
            <a:srcRect/>
            <a:stretch>
              <a:fillRect/>
            </a:stretch>
          </p:blipFill>
          <p:spPr bwMode="auto">
            <a:xfrm>
              <a:off x="4099" y="3961"/>
              <a:ext cx="425" cy="359"/>
            </a:xfrm>
            <a:prstGeom prst="rect">
              <a:avLst/>
            </a:prstGeom>
            <a:noFill/>
            <a:ln w="9525">
              <a:noFill/>
              <a:miter lim="800000"/>
              <a:headEnd/>
              <a:tailEnd/>
            </a:ln>
          </p:spPr>
        </p:pic>
      </p:grpSp>
      <p:pic>
        <p:nvPicPr>
          <p:cNvPr id="7" name="图片 10"/>
          <p:cNvPicPr>
            <a:picLocks noChangeAspect="1"/>
          </p:cNvPicPr>
          <p:nvPr userDrawn="1"/>
        </p:nvPicPr>
        <p:blipFill>
          <a:blip r:embed="rId3" cstate="print"/>
          <a:srcRect/>
          <a:stretch>
            <a:fillRect/>
          </a:stretch>
        </p:blipFill>
        <p:spPr bwMode="auto">
          <a:xfrm>
            <a:off x="-11113" y="0"/>
            <a:ext cx="9155113" cy="6865938"/>
          </a:xfrm>
          <a:prstGeom prst="rect">
            <a:avLst/>
          </a:prstGeom>
          <a:noFill/>
          <a:ln w="9525">
            <a:noFill/>
            <a:miter lim="800000"/>
            <a:headEnd/>
            <a:tailEnd/>
          </a:ln>
        </p:spPr>
      </p:pic>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0"/>
          <p:cNvGrpSpPr>
            <a:grpSpLocks/>
          </p:cNvGrpSpPr>
          <p:nvPr/>
        </p:nvGrpSpPr>
        <p:grpSpPr bwMode="auto">
          <a:xfrm>
            <a:off x="250825" y="5994400"/>
            <a:ext cx="8740775" cy="863600"/>
            <a:chOff x="158" y="3776"/>
            <a:chExt cx="5506" cy="544"/>
          </a:xfrm>
        </p:grpSpPr>
        <p:sp>
          <p:nvSpPr>
            <p:cNvPr id="5" name="Rectangle 21"/>
            <p:cNvSpPr>
              <a:spLocks noChangeArrowheads="1"/>
            </p:cNvSpPr>
            <p:nvPr userDrawn="1"/>
          </p:nvSpPr>
          <p:spPr bwMode="auto">
            <a:xfrm>
              <a:off x="3787" y="3776"/>
              <a:ext cx="1870" cy="149"/>
            </a:xfrm>
            <a:prstGeom prst="rect">
              <a:avLst/>
            </a:prstGeom>
            <a:solidFill>
              <a:schemeClr val="bg2"/>
            </a:solidFill>
            <a:ln w="12700">
              <a:solidFill>
                <a:schemeClr val="bg2"/>
              </a:solidFill>
              <a:miter lim="800000"/>
              <a:headEnd/>
              <a:tailEnd/>
            </a:ln>
          </p:spPr>
          <p:txBody>
            <a:bodyPr wrap="none" anchor="ctr"/>
            <a:lstStyle/>
            <a:p>
              <a:pPr>
                <a:defRPr/>
              </a:pPr>
              <a:endParaRPr lang="zh-CN" altLang="zh-CN" sz="1200" b="1"/>
            </a:p>
          </p:txBody>
        </p:sp>
        <p:sp>
          <p:nvSpPr>
            <p:cNvPr id="6" name="Line 22"/>
            <p:cNvSpPr>
              <a:spLocks noChangeShapeType="1"/>
            </p:cNvSpPr>
            <p:nvPr userDrawn="1"/>
          </p:nvSpPr>
          <p:spPr bwMode="auto">
            <a:xfrm>
              <a:off x="158" y="3875"/>
              <a:ext cx="5373" cy="0"/>
            </a:xfrm>
            <a:prstGeom prst="line">
              <a:avLst/>
            </a:prstGeom>
            <a:noFill/>
            <a:ln w="12700">
              <a:solidFill>
                <a:schemeClr val="bg2"/>
              </a:solidFill>
              <a:round/>
              <a:headEnd/>
              <a:tailEnd/>
            </a:ln>
          </p:spPr>
          <p:txBody>
            <a:bodyPr/>
            <a:lstStyle/>
            <a:p>
              <a:pPr algn="l">
                <a:defRPr/>
              </a:pPr>
              <a:endParaRPr lang="zh-CN" altLang="en-US"/>
            </a:p>
          </p:txBody>
        </p:sp>
        <p:sp>
          <p:nvSpPr>
            <p:cNvPr id="7" name="Text Box 23"/>
            <p:cNvSpPr txBox="1">
              <a:spLocks/>
            </p:cNvSpPr>
            <p:nvPr userDrawn="1"/>
          </p:nvSpPr>
          <p:spPr bwMode="auto">
            <a:xfrm>
              <a:off x="4524" y="3932"/>
              <a:ext cx="1140" cy="365"/>
            </a:xfrm>
            <a:prstGeom prst="rect">
              <a:avLst/>
            </a:prstGeom>
            <a:noFill/>
            <a:ln w="19050">
              <a:noFill/>
              <a:miter lim="800000"/>
              <a:headEnd/>
              <a:tailEnd/>
            </a:ln>
            <a:effectLst/>
          </p:spPr>
          <p:txBody>
            <a:bodyPr wrap="none">
              <a:spAutoFit/>
            </a:bodyPr>
            <a:lstStyle/>
            <a:p>
              <a:pPr algn="l">
                <a:defRPr/>
              </a:pPr>
              <a:r>
                <a:rPr lang="zh-CN" altLang="en-US" sz="3200" b="1">
                  <a:solidFill>
                    <a:srgbClr val="000099"/>
                  </a:solidFill>
                  <a:effectLst>
                    <a:outerShdw blurRad="38100" dist="38100" dir="2700000" algn="tl">
                      <a:srgbClr val="C0C0C0"/>
                    </a:outerShdw>
                  </a:effectLst>
                  <a:ea typeface="华文彩云" pitchFamily="2" charset="-122"/>
                </a:rPr>
                <a:t>时事报告</a:t>
              </a:r>
            </a:p>
          </p:txBody>
        </p:sp>
        <p:pic>
          <p:nvPicPr>
            <p:cNvPr id="8" name="Picture 24" descr="4"/>
            <p:cNvPicPr>
              <a:picLocks noChangeAspect="1" noChangeArrowheads="1"/>
            </p:cNvPicPr>
            <p:nvPr userDrawn="1"/>
          </p:nvPicPr>
          <p:blipFill>
            <a:blip r:embed="rId2" cstate="print"/>
            <a:srcRect/>
            <a:stretch>
              <a:fillRect/>
            </a:stretch>
          </p:blipFill>
          <p:spPr bwMode="auto">
            <a:xfrm>
              <a:off x="4099" y="3961"/>
              <a:ext cx="425" cy="359"/>
            </a:xfrm>
            <a:prstGeom prst="rect">
              <a:avLst/>
            </a:prstGeom>
            <a:noFill/>
            <a:ln w="9525">
              <a:noFill/>
              <a:miter lim="800000"/>
              <a:headEnd/>
              <a:tailEnd/>
            </a:ln>
          </p:spPr>
        </p:pic>
      </p:grpSp>
      <p:pic>
        <p:nvPicPr>
          <p:cNvPr id="9" name="图片 10"/>
          <p:cNvPicPr>
            <a:picLocks noChangeAspect="1"/>
          </p:cNvPicPr>
          <p:nvPr userDrawn="1"/>
        </p:nvPicPr>
        <p:blipFill>
          <a:blip r:embed="rId3" cstate="print"/>
          <a:srcRect/>
          <a:stretch>
            <a:fillRect/>
          </a:stretch>
        </p:blipFill>
        <p:spPr bwMode="auto">
          <a:xfrm>
            <a:off x="-11113" y="0"/>
            <a:ext cx="9155113" cy="6865938"/>
          </a:xfrm>
          <a:prstGeom prst="rect">
            <a:avLst/>
          </a:prstGeom>
          <a:noFill/>
          <a:ln w="9525">
            <a:noFill/>
            <a:miter lim="800000"/>
            <a:headEnd/>
            <a:tailEnd/>
          </a:ln>
        </p:spPr>
      </p:pic>
      <p:sp>
        <p:nvSpPr>
          <p:cNvPr id="78850" name="Rectangle 2"/>
          <p:cNvSpPr>
            <a:spLocks noGrp="1" noChangeArrowheads="1"/>
          </p:cNvSpPr>
          <p:nvPr>
            <p:ph type="ctrTitle"/>
          </p:nvPr>
        </p:nvSpPr>
        <p:spPr>
          <a:xfrm>
            <a:off x="2743200" y="2667000"/>
            <a:ext cx="6172200" cy="533400"/>
          </a:xfrm>
        </p:spPr>
        <p:txBody>
          <a:bodyPr/>
          <a:lstStyle>
            <a:lvl1pPr>
              <a:defRPr sz="5400"/>
            </a:lvl1pPr>
          </a:lstStyle>
          <a:p>
            <a:r>
              <a:rPr lang="zh-CN" altLang="en-US"/>
              <a:t>单击此处编辑母版标题样式</a:t>
            </a:r>
          </a:p>
        </p:txBody>
      </p:sp>
      <p:sp>
        <p:nvSpPr>
          <p:cNvPr id="78851" name="Rectangle 3"/>
          <p:cNvSpPr>
            <a:spLocks noGrp="1" noChangeArrowheads="1"/>
          </p:cNvSpPr>
          <p:nvPr>
            <p:ph type="subTitle" idx="1"/>
          </p:nvPr>
        </p:nvSpPr>
        <p:spPr bwMode="auto">
          <a:xfrm>
            <a:off x="2667000" y="3657600"/>
            <a:ext cx="62484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defRPr sz="2400">
                <a:solidFill>
                  <a:schemeClr val="bg1"/>
                </a:solidFill>
              </a:defRPr>
            </a:lvl1pPr>
          </a:lstStyle>
          <a:p>
            <a:r>
              <a:rPr lang="zh-CN" altLang="en-US"/>
              <a:t>单击此处编辑母版副标题样式</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72300" y="228600"/>
            <a:ext cx="2171700" cy="5897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362700" cy="58975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2050" name="Group 13"/>
          <p:cNvGrpSpPr>
            <a:grpSpLocks/>
          </p:cNvGrpSpPr>
          <p:nvPr/>
        </p:nvGrpSpPr>
        <p:grpSpPr bwMode="auto">
          <a:xfrm>
            <a:off x="250825" y="5994400"/>
            <a:ext cx="8729663" cy="863600"/>
            <a:chOff x="158" y="3776"/>
            <a:chExt cx="5499" cy="544"/>
          </a:xfrm>
        </p:grpSpPr>
        <p:sp>
          <p:nvSpPr>
            <p:cNvPr id="1027" name="Rectangle 3"/>
            <p:cNvSpPr>
              <a:spLocks noChangeArrowheads="1"/>
            </p:cNvSpPr>
            <p:nvPr userDrawn="1"/>
          </p:nvSpPr>
          <p:spPr bwMode="auto">
            <a:xfrm>
              <a:off x="3787" y="3776"/>
              <a:ext cx="1870" cy="149"/>
            </a:xfrm>
            <a:prstGeom prst="rect">
              <a:avLst/>
            </a:prstGeom>
            <a:solidFill>
              <a:schemeClr val="bg2"/>
            </a:solidFill>
            <a:ln w="12700">
              <a:solidFill>
                <a:schemeClr val="bg2"/>
              </a:solidFill>
              <a:miter lim="800000"/>
              <a:headEnd/>
              <a:tailEnd/>
            </a:ln>
          </p:spPr>
          <p:txBody>
            <a:bodyPr wrap="none" anchor="ctr"/>
            <a:lstStyle/>
            <a:p>
              <a:pPr>
                <a:defRPr/>
              </a:pPr>
              <a:endParaRPr lang="zh-CN" altLang="zh-CN" sz="1200" b="1"/>
            </a:p>
          </p:txBody>
        </p:sp>
        <p:sp>
          <p:nvSpPr>
            <p:cNvPr id="1028" name="Line 4"/>
            <p:cNvSpPr>
              <a:spLocks noChangeShapeType="1"/>
            </p:cNvSpPr>
            <p:nvPr userDrawn="1"/>
          </p:nvSpPr>
          <p:spPr bwMode="auto">
            <a:xfrm>
              <a:off x="158" y="3875"/>
              <a:ext cx="5373" cy="0"/>
            </a:xfrm>
            <a:prstGeom prst="line">
              <a:avLst/>
            </a:prstGeom>
            <a:noFill/>
            <a:ln w="12700">
              <a:solidFill>
                <a:schemeClr val="bg2"/>
              </a:solidFill>
              <a:round/>
              <a:headEnd/>
              <a:tailEnd/>
            </a:ln>
          </p:spPr>
          <p:txBody>
            <a:bodyPr/>
            <a:lstStyle/>
            <a:p>
              <a:pPr algn="l">
                <a:defRPr/>
              </a:pPr>
              <a:endParaRPr lang="zh-CN" altLang="en-US"/>
            </a:p>
          </p:txBody>
        </p:sp>
        <p:pic>
          <p:nvPicPr>
            <p:cNvPr id="2056" name="Picture 12" descr="4"/>
            <p:cNvPicPr>
              <a:picLocks noChangeAspect="1" noChangeArrowheads="1"/>
            </p:cNvPicPr>
            <p:nvPr userDrawn="1"/>
          </p:nvPicPr>
          <p:blipFill>
            <a:blip r:embed="rId14" cstate="print"/>
            <a:srcRect/>
            <a:stretch>
              <a:fillRect/>
            </a:stretch>
          </p:blipFill>
          <p:spPr bwMode="auto">
            <a:xfrm>
              <a:off x="4099" y="3961"/>
              <a:ext cx="425" cy="35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5298" r:id="rId1"/>
    <p:sldLayoutId id="2147485299" r:id="rId2"/>
    <p:sldLayoutId id="2147485300" r:id="rId3"/>
    <p:sldLayoutId id="2147485301" r:id="rId4"/>
    <p:sldLayoutId id="2147485302" r:id="rId5"/>
    <p:sldLayoutId id="2147485303" r:id="rId6"/>
    <p:sldLayoutId id="2147485304" r:id="rId7"/>
    <p:sldLayoutId id="2147485305" r:id="rId8"/>
    <p:sldLayoutId id="2147485306" r:id="rId9"/>
    <p:sldLayoutId id="2147485307" r:id="rId10"/>
    <p:sldLayoutId id="2147485308" r:id="rId11"/>
  </p:sldLayoutIdLst>
  <p:transition spd="med">
    <p:fade/>
  </p:transition>
  <p:timing>
    <p:tnLst>
      <p:par>
        <p:cTn id="1" dur="indefinite" restart="never" nodeType="tmRoot"/>
      </p:par>
    </p:tnLst>
  </p:timing>
  <p:txStyles>
    <p:titleStyle>
      <a:lvl1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mj-lt"/>
          <a:ea typeface="+mj-ea"/>
          <a:cs typeface="+mj-cs"/>
        </a:defRPr>
      </a:lvl1pPr>
      <a:lvl2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2pPr>
      <a:lvl3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3pPr>
      <a:lvl4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4pPr>
      <a:lvl5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5pPr>
      <a:lvl6pPr marL="4572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6pPr>
      <a:lvl7pPr marL="9144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7pPr>
      <a:lvl8pPr marL="13716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8pPr>
      <a:lvl9pPr marL="18288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9pPr>
    </p:titleStyle>
    <p:bodyStyle>
      <a:lvl1pPr marL="228600" indent="-228600" algn="l" rtl="0" eaLnBrk="0" fontAlgn="base" hangingPunct="0">
        <a:lnSpc>
          <a:spcPct val="95000"/>
        </a:lnSpc>
        <a:spcBef>
          <a:spcPct val="50000"/>
        </a:spcBef>
        <a:spcAft>
          <a:spcPct val="0"/>
        </a:spcAft>
        <a:buClr>
          <a:srgbClr val="093A80"/>
        </a:buClr>
        <a:buSzPct val="75000"/>
        <a:buFont typeface="Wingdings" pitchFamily="2" charset="2"/>
        <a:buChar char="l"/>
        <a:defRPr sz="2000">
          <a:solidFill>
            <a:schemeClr val="tx1"/>
          </a:solidFill>
          <a:latin typeface="+mn-lt"/>
          <a:ea typeface="+mn-ea"/>
          <a:cs typeface="+mn-cs"/>
        </a:defRPr>
      </a:lvl1pPr>
      <a:lvl2pPr marL="568325" indent="-225425" algn="l" rtl="0" eaLnBrk="0" fontAlgn="base" hangingPunct="0">
        <a:spcBef>
          <a:spcPct val="25000"/>
        </a:spcBef>
        <a:spcAft>
          <a:spcPct val="0"/>
        </a:spcAft>
        <a:buClr>
          <a:schemeClr val="tx1"/>
        </a:buClr>
        <a:buSzPct val="75000"/>
        <a:buFont typeface="Wingdings" pitchFamily="2" charset="2"/>
        <a:buChar char="–"/>
        <a:defRPr>
          <a:solidFill>
            <a:schemeClr val="tx1"/>
          </a:solidFill>
          <a:latin typeface="+mn-lt"/>
          <a:ea typeface="+mn-ea"/>
        </a:defRPr>
      </a:lvl2pPr>
      <a:lvl3pPr marL="796925" indent="-114300" algn="l" rtl="0" eaLnBrk="0" fontAlgn="base" hangingPunct="0">
        <a:spcBef>
          <a:spcPct val="20000"/>
        </a:spcBef>
        <a:spcAft>
          <a:spcPct val="0"/>
        </a:spcAft>
        <a:buClr>
          <a:srgbClr val="093A80"/>
        </a:buClr>
        <a:buSzPct val="75000"/>
        <a:buFont typeface="Wingdings" pitchFamily="2" charset="2"/>
        <a:buChar char=""/>
        <a:defRPr sz="1400">
          <a:solidFill>
            <a:schemeClr val="tx1"/>
          </a:solidFill>
          <a:latin typeface="+mn-lt"/>
          <a:ea typeface="+mn-ea"/>
        </a:defRPr>
      </a:lvl3pPr>
      <a:lvl4pPr marL="1025525" indent="-114300" algn="l" rtl="0" eaLnBrk="0" fontAlgn="base" hangingPunct="0">
        <a:spcBef>
          <a:spcPct val="20000"/>
        </a:spcBef>
        <a:spcAft>
          <a:spcPct val="0"/>
        </a:spcAft>
        <a:buClr>
          <a:srgbClr val="093A80"/>
        </a:buClr>
        <a:buSzPct val="75000"/>
        <a:buFont typeface="Wingdings" pitchFamily="2" charset="2"/>
        <a:buChar char="–"/>
        <a:defRPr sz="1000">
          <a:solidFill>
            <a:schemeClr val="tx1"/>
          </a:solidFill>
          <a:latin typeface="+mn-lt"/>
          <a:ea typeface="+mn-ea"/>
        </a:defRPr>
      </a:lvl4pPr>
      <a:lvl5pPr marL="12541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5pPr>
      <a:lvl6pPr marL="17113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6pPr>
      <a:lvl7pPr marL="21685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7pPr>
      <a:lvl8pPr marL="26257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8pPr>
      <a:lvl9pPr marL="30829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250825" y="5994400"/>
            <a:ext cx="8740775" cy="863600"/>
            <a:chOff x="158" y="3776"/>
            <a:chExt cx="5506" cy="544"/>
          </a:xfrm>
        </p:grpSpPr>
        <p:sp>
          <p:nvSpPr>
            <p:cNvPr id="3075" name="Rectangle 3"/>
            <p:cNvSpPr>
              <a:spLocks noChangeArrowheads="1"/>
            </p:cNvSpPr>
            <p:nvPr userDrawn="1"/>
          </p:nvSpPr>
          <p:spPr bwMode="auto">
            <a:xfrm>
              <a:off x="3787" y="3776"/>
              <a:ext cx="1870" cy="149"/>
            </a:xfrm>
            <a:prstGeom prst="rect">
              <a:avLst/>
            </a:prstGeom>
            <a:solidFill>
              <a:schemeClr val="bg2"/>
            </a:solidFill>
            <a:ln w="12700">
              <a:solidFill>
                <a:schemeClr val="bg2"/>
              </a:solidFill>
              <a:miter lim="800000"/>
              <a:headEnd/>
              <a:tailEnd/>
            </a:ln>
          </p:spPr>
          <p:txBody>
            <a:bodyPr wrap="none" anchor="ctr"/>
            <a:lstStyle/>
            <a:p>
              <a:pPr>
                <a:defRPr/>
              </a:pPr>
              <a:endParaRPr lang="zh-CN" altLang="zh-CN" sz="1200" b="1"/>
            </a:p>
          </p:txBody>
        </p:sp>
        <p:sp>
          <p:nvSpPr>
            <p:cNvPr id="3076" name="Line 4"/>
            <p:cNvSpPr>
              <a:spLocks noChangeShapeType="1"/>
            </p:cNvSpPr>
            <p:nvPr userDrawn="1"/>
          </p:nvSpPr>
          <p:spPr bwMode="auto">
            <a:xfrm>
              <a:off x="158" y="3875"/>
              <a:ext cx="5373" cy="0"/>
            </a:xfrm>
            <a:prstGeom prst="line">
              <a:avLst/>
            </a:prstGeom>
            <a:noFill/>
            <a:ln w="12700">
              <a:solidFill>
                <a:schemeClr val="bg2"/>
              </a:solidFill>
              <a:round/>
              <a:headEnd/>
              <a:tailEnd/>
            </a:ln>
          </p:spPr>
          <p:txBody>
            <a:bodyPr/>
            <a:lstStyle/>
            <a:p>
              <a:pPr algn="l">
                <a:defRPr/>
              </a:pPr>
              <a:endParaRPr lang="zh-CN" altLang="en-US"/>
            </a:p>
          </p:txBody>
        </p:sp>
        <p:sp>
          <p:nvSpPr>
            <p:cNvPr id="289797" name="Text Box 5"/>
            <p:cNvSpPr txBox="1">
              <a:spLocks/>
            </p:cNvSpPr>
            <p:nvPr userDrawn="1"/>
          </p:nvSpPr>
          <p:spPr bwMode="auto">
            <a:xfrm>
              <a:off x="4524" y="3932"/>
              <a:ext cx="1140" cy="365"/>
            </a:xfrm>
            <a:prstGeom prst="rect">
              <a:avLst/>
            </a:prstGeom>
            <a:noFill/>
            <a:ln w="19050">
              <a:noFill/>
              <a:miter lim="800000"/>
              <a:headEnd/>
              <a:tailEnd/>
            </a:ln>
            <a:effectLst/>
          </p:spPr>
          <p:txBody>
            <a:bodyPr wrap="none">
              <a:spAutoFit/>
            </a:bodyPr>
            <a:lstStyle/>
            <a:p>
              <a:pPr algn="l">
                <a:defRPr/>
              </a:pPr>
              <a:r>
                <a:rPr lang="zh-CN" altLang="en-US" sz="3200" b="1" dirty="0">
                  <a:solidFill>
                    <a:srgbClr val="000099"/>
                  </a:solidFill>
                  <a:effectLst>
                    <a:outerShdw blurRad="38100" dist="38100" dir="2700000" algn="tl">
                      <a:srgbClr val="C0C0C0"/>
                    </a:outerShdw>
                  </a:effectLst>
                  <a:ea typeface="华文彩云" pitchFamily="2" charset="-122"/>
                </a:rPr>
                <a:t>时事报告</a:t>
              </a:r>
            </a:p>
          </p:txBody>
        </p:sp>
        <p:pic>
          <p:nvPicPr>
            <p:cNvPr id="4103" name="Picture 6" descr="4"/>
            <p:cNvPicPr>
              <a:picLocks noChangeAspect="1" noChangeArrowheads="1"/>
            </p:cNvPicPr>
            <p:nvPr userDrawn="1"/>
          </p:nvPicPr>
          <p:blipFill>
            <a:blip r:embed="rId14" cstate="print"/>
            <a:srcRect/>
            <a:stretch>
              <a:fillRect/>
            </a:stretch>
          </p:blipFill>
          <p:spPr bwMode="auto">
            <a:xfrm>
              <a:off x="4099" y="3961"/>
              <a:ext cx="425" cy="359"/>
            </a:xfrm>
            <a:prstGeom prst="rect">
              <a:avLst/>
            </a:prstGeom>
            <a:noFill/>
            <a:ln w="9525">
              <a:noFill/>
              <a:miter lim="800000"/>
              <a:headEnd/>
              <a:tailEnd/>
            </a:ln>
          </p:spPr>
        </p:pic>
      </p:grpSp>
      <p:pic>
        <p:nvPicPr>
          <p:cNvPr id="4099" name="图片 10"/>
          <p:cNvPicPr>
            <a:picLocks noChangeAspect="1"/>
          </p:cNvPicPr>
          <p:nvPr userDrawn="1"/>
        </p:nvPicPr>
        <p:blipFill>
          <a:blip r:embed="rId15" cstate="print"/>
          <a:srcRect/>
          <a:stretch>
            <a:fillRect/>
          </a:stretch>
        </p:blipFill>
        <p:spPr bwMode="auto">
          <a:xfrm>
            <a:off x="-11113" y="0"/>
            <a:ext cx="9155113" cy="6865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26" r:id="rId4"/>
    <p:sldLayoutId id="2147485327" r:id="rId5"/>
    <p:sldLayoutId id="2147485328" r:id="rId6"/>
    <p:sldLayoutId id="2147485329" r:id="rId7"/>
    <p:sldLayoutId id="2147485330" r:id="rId8"/>
    <p:sldLayoutId id="2147485331" r:id="rId9"/>
    <p:sldLayoutId id="2147485332" r:id="rId10"/>
    <p:sldLayoutId id="2147485333"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宋体" pitchFamily="2" charset="-122"/>
        </a:defRPr>
      </a:lvl2pPr>
      <a:lvl3pPr algn="ctr" rtl="0" eaLnBrk="0" fontAlgn="base" hangingPunct="0">
        <a:spcBef>
          <a:spcPct val="0"/>
        </a:spcBef>
        <a:spcAft>
          <a:spcPct val="0"/>
        </a:spcAft>
        <a:defRPr sz="4000">
          <a:solidFill>
            <a:schemeClr val="tx2"/>
          </a:solidFill>
          <a:latin typeface="Arial" charset="0"/>
          <a:ea typeface="宋体" pitchFamily="2" charset="-122"/>
        </a:defRPr>
      </a:lvl3pPr>
      <a:lvl4pPr algn="ctr" rtl="0" eaLnBrk="0" fontAlgn="base" hangingPunct="0">
        <a:spcBef>
          <a:spcPct val="0"/>
        </a:spcBef>
        <a:spcAft>
          <a:spcPct val="0"/>
        </a:spcAft>
        <a:defRPr sz="4000">
          <a:solidFill>
            <a:schemeClr val="tx2"/>
          </a:solidFill>
          <a:latin typeface="Arial" charset="0"/>
          <a:ea typeface="宋体" pitchFamily="2" charset="-122"/>
        </a:defRPr>
      </a:lvl4pPr>
      <a:lvl5pPr algn="ctr" rtl="0" eaLnBrk="0" fontAlgn="base" hangingPunct="0">
        <a:spcBef>
          <a:spcPct val="0"/>
        </a:spcBef>
        <a:spcAft>
          <a:spcPct val="0"/>
        </a:spcAft>
        <a:defRPr sz="4000">
          <a:solidFill>
            <a:schemeClr val="tx2"/>
          </a:solidFill>
          <a:latin typeface="Arial" charset="0"/>
          <a:ea typeface="宋体" pitchFamily="2" charset="-122"/>
        </a:defRPr>
      </a:lvl5pPr>
      <a:lvl6pPr marL="457200" algn="ctr" rtl="0" fontAlgn="base">
        <a:spcBef>
          <a:spcPct val="0"/>
        </a:spcBef>
        <a:spcAft>
          <a:spcPct val="0"/>
        </a:spcAft>
        <a:defRPr sz="4000">
          <a:solidFill>
            <a:schemeClr val="tx2"/>
          </a:solidFill>
          <a:latin typeface="Arial" charset="0"/>
          <a:ea typeface="宋体" pitchFamily="2" charset="-122"/>
        </a:defRPr>
      </a:lvl6pPr>
      <a:lvl7pPr marL="914400" algn="ctr" rtl="0" fontAlgn="base">
        <a:spcBef>
          <a:spcPct val="0"/>
        </a:spcBef>
        <a:spcAft>
          <a:spcPct val="0"/>
        </a:spcAft>
        <a:defRPr sz="4000">
          <a:solidFill>
            <a:schemeClr val="tx2"/>
          </a:solidFill>
          <a:latin typeface="Arial" charset="0"/>
          <a:ea typeface="宋体" pitchFamily="2" charset="-122"/>
        </a:defRPr>
      </a:lvl7pPr>
      <a:lvl8pPr marL="1371600" algn="ctr" rtl="0" fontAlgn="base">
        <a:spcBef>
          <a:spcPct val="0"/>
        </a:spcBef>
        <a:spcAft>
          <a:spcPct val="0"/>
        </a:spcAft>
        <a:defRPr sz="4000">
          <a:solidFill>
            <a:schemeClr val="tx2"/>
          </a:solidFill>
          <a:latin typeface="Arial" charset="0"/>
          <a:ea typeface="宋体" pitchFamily="2" charset="-122"/>
        </a:defRPr>
      </a:lvl8pPr>
      <a:lvl9pPr marL="1828800" algn="ctr" rtl="0" fontAlgn="base">
        <a:spcBef>
          <a:spcPct val="0"/>
        </a:spcBef>
        <a:spcAft>
          <a:spcPct val="0"/>
        </a:spcAft>
        <a:defRPr sz="40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143000" y="228600"/>
            <a:ext cx="8001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grpSp>
        <p:nvGrpSpPr>
          <p:cNvPr id="5123" name="Group 25"/>
          <p:cNvGrpSpPr>
            <a:grpSpLocks/>
          </p:cNvGrpSpPr>
          <p:nvPr/>
        </p:nvGrpSpPr>
        <p:grpSpPr bwMode="auto">
          <a:xfrm>
            <a:off x="250825" y="5994400"/>
            <a:ext cx="8740775" cy="863600"/>
            <a:chOff x="158" y="3776"/>
            <a:chExt cx="5506" cy="544"/>
          </a:xfrm>
        </p:grpSpPr>
        <p:sp>
          <p:nvSpPr>
            <p:cNvPr id="4100" name="Rectangle 26"/>
            <p:cNvSpPr>
              <a:spLocks noChangeArrowheads="1"/>
            </p:cNvSpPr>
            <p:nvPr userDrawn="1"/>
          </p:nvSpPr>
          <p:spPr bwMode="auto">
            <a:xfrm>
              <a:off x="3787" y="3776"/>
              <a:ext cx="1870" cy="149"/>
            </a:xfrm>
            <a:prstGeom prst="rect">
              <a:avLst/>
            </a:prstGeom>
            <a:solidFill>
              <a:schemeClr val="bg2"/>
            </a:solidFill>
            <a:ln w="12700">
              <a:solidFill>
                <a:schemeClr val="bg2"/>
              </a:solidFill>
              <a:miter lim="800000"/>
              <a:headEnd/>
              <a:tailEnd/>
            </a:ln>
          </p:spPr>
          <p:txBody>
            <a:bodyPr wrap="none" anchor="ctr"/>
            <a:lstStyle/>
            <a:p>
              <a:pPr>
                <a:defRPr/>
              </a:pPr>
              <a:endParaRPr lang="zh-CN" altLang="zh-CN" sz="1200" b="1"/>
            </a:p>
          </p:txBody>
        </p:sp>
        <p:sp>
          <p:nvSpPr>
            <p:cNvPr id="4101" name="Line 27"/>
            <p:cNvSpPr>
              <a:spLocks noChangeShapeType="1"/>
            </p:cNvSpPr>
            <p:nvPr userDrawn="1"/>
          </p:nvSpPr>
          <p:spPr bwMode="auto">
            <a:xfrm>
              <a:off x="158" y="3875"/>
              <a:ext cx="5373" cy="0"/>
            </a:xfrm>
            <a:prstGeom prst="line">
              <a:avLst/>
            </a:prstGeom>
            <a:noFill/>
            <a:ln w="12700">
              <a:solidFill>
                <a:schemeClr val="bg2"/>
              </a:solidFill>
              <a:round/>
              <a:headEnd/>
              <a:tailEnd/>
            </a:ln>
          </p:spPr>
          <p:txBody>
            <a:bodyPr/>
            <a:lstStyle/>
            <a:p>
              <a:pPr algn="l">
                <a:defRPr/>
              </a:pPr>
              <a:endParaRPr lang="zh-CN" altLang="en-US"/>
            </a:p>
          </p:txBody>
        </p:sp>
        <p:sp>
          <p:nvSpPr>
            <p:cNvPr id="77852" name="Text Box 28"/>
            <p:cNvSpPr txBox="1">
              <a:spLocks/>
            </p:cNvSpPr>
            <p:nvPr userDrawn="1"/>
          </p:nvSpPr>
          <p:spPr bwMode="auto">
            <a:xfrm>
              <a:off x="4524" y="3932"/>
              <a:ext cx="1140" cy="365"/>
            </a:xfrm>
            <a:prstGeom prst="rect">
              <a:avLst/>
            </a:prstGeom>
            <a:noFill/>
            <a:ln w="19050">
              <a:noFill/>
              <a:miter lim="800000"/>
              <a:headEnd/>
              <a:tailEnd/>
            </a:ln>
            <a:effectLst/>
          </p:spPr>
          <p:txBody>
            <a:bodyPr wrap="none">
              <a:spAutoFit/>
            </a:bodyPr>
            <a:lstStyle/>
            <a:p>
              <a:pPr algn="l">
                <a:defRPr/>
              </a:pPr>
              <a:r>
                <a:rPr lang="zh-CN" altLang="en-US" sz="3200" b="1" dirty="0">
                  <a:solidFill>
                    <a:srgbClr val="000099"/>
                  </a:solidFill>
                  <a:effectLst>
                    <a:outerShdw blurRad="38100" dist="38100" dir="2700000" algn="tl">
                      <a:srgbClr val="C0C0C0"/>
                    </a:outerShdw>
                  </a:effectLst>
                  <a:ea typeface="华文彩云" pitchFamily="2" charset="-122"/>
                </a:rPr>
                <a:t>时事报告</a:t>
              </a:r>
            </a:p>
          </p:txBody>
        </p:sp>
        <p:pic>
          <p:nvPicPr>
            <p:cNvPr id="5128" name="Picture 29" descr="4"/>
            <p:cNvPicPr>
              <a:picLocks noChangeAspect="1" noChangeArrowheads="1"/>
            </p:cNvPicPr>
            <p:nvPr userDrawn="1"/>
          </p:nvPicPr>
          <p:blipFill>
            <a:blip r:embed="rId14" cstate="print"/>
            <a:srcRect/>
            <a:stretch>
              <a:fillRect/>
            </a:stretch>
          </p:blipFill>
          <p:spPr bwMode="auto">
            <a:xfrm>
              <a:off x="4099" y="3961"/>
              <a:ext cx="425" cy="359"/>
            </a:xfrm>
            <a:prstGeom prst="rect">
              <a:avLst/>
            </a:prstGeom>
            <a:noFill/>
            <a:ln w="9525">
              <a:noFill/>
              <a:miter lim="800000"/>
              <a:headEnd/>
              <a:tailEnd/>
            </a:ln>
          </p:spPr>
        </p:pic>
      </p:grpSp>
      <p:pic>
        <p:nvPicPr>
          <p:cNvPr id="5124" name="图片 10"/>
          <p:cNvPicPr>
            <a:picLocks noChangeAspect="1"/>
          </p:cNvPicPr>
          <p:nvPr userDrawn="1"/>
        </p:nvPicPr>
        <p:blipFill>
          <a:blip r:embed="rId15" cstate="print"/>
          <a:srcRect/>
          <a:stretch>
            <a:fillRect/>
          </a:stretch>
        </p:blipFill>
        <p:spPr bwMode="auto">
          <a:xfrm>
            <a:off x="-11113" y="0"/>
            <a:ext cx="9155113" cy="6865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37" r:id="rId4"/>
    <p:sldLayoutId id="2147485338" r:id="rId5"/>
    <p:sldLayoutId id="2147485339" r:id="rId6"/>
    <p:sldLayoutId id="2147485340" r:id="rId7"/>
    <p:sldLayoutId id="2147485341" r:id="rId8"/>
    <p:sldLayoutId id="2147485342" r:id="rId9"/>
    <p:sldLayoutId id="2147485343" r:id="rId10"/>
    <p:sldLayoutId id="2147485344"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Impact" pitchFamily="34" charset="0"/>
          <a:ea typeface="宋体" pitchFamily="2" charset="-122"/>
        </a:defRPr>
      </a:lvl2pPr>
      <a:lvl3pPr algn="l" rtl="0" eaLnBrk="0" fontAlgn="base" hangingPunct="0">
        <a:spcBef>
          <a:spcPct val="0"/>
        </a:spcBef>
        <a:spcAft>
          <a:spcPct val="0"/>
        </a:spcAft>
        <a:defRPr sz="4000">
          <a:solidFill>
            <a:schemeClr val="tx1"/>
          </a:solidFill>
          <a:latin typeface="Impact" pitchFamily="34" charset="0"/>
          <a:ea typeface="宋体" pitchFamily="2" charset="-122"/>
        </a:defRPr>
      </a:lvl3pPr>
      <a:lvl4pPr algn="l" rtl="0" eaLnBrk="0" fontAlgn="base" hangingPunct="0">
        <a:spcBef>
          <a:spcPct val="0"/>
        </a:spcBef>
        <a:spcAft>
          <a:spcPct val="0"/>
        </a:spcAft>
        <a:defRPr sz="4000">
          <a:solidFill>
            <a:schemeClr val="tx1"/>
          </a:solidFill>
          <a:latin typeface="Impact" pitchFamily="34" charset="0"/>
          <a:ea typeface="宋体" pitchFamily="2" charset="-122"/>
        </a:defRPr>
      </a:lvl4pPr>
      <a:lvl5pPr algn="l" rtl="0" eaLnBrk="0" fontAlgn="base" hangingPunct="0">
        <a:spcBef>
          <a:spcPct val="0"/>
        </a:spcBef>
        <a:spcAft>
          <a:spcPct val="0"/>
        </a:spcAft>
        <a:defRPr sz="4000">
          <a:solidFill>
            <a:schemeClr val="tx1"/>
          </a:solidFill>
          <a:latin typeface="Impact" pitchFamily="34" charset="0"/>
          <a:ea typeface="宋体" pitchFamily="2" charset="-122"/>
        </a:defRPr>
      </a:lvl5pPr>
      <a:lvl6pPr marL="457200" algn="l" rtl="0" fontAlgn="base">
        <a:spcBef>
          <a:spcPct val="0"/>
        </a:spcBef>
        <a:spcAft>
          <a:spcPct val="0"/>
        </a:spcAft>
        <a:defRPr sz="4000">
          <a:solidFill>
            <a:schemeClr val="tx1"/>
          </a:solidFill>
          <a:latin typeface="Impact" pitchFamily="34" charset="0"/>
          <a:ea typeface="宋体" pitchFamily="2" charset="-122"/>
        </a:defRPr>
      </a:lvl6pPr>
      <a:lvl7pPr marL="914400" algn="l" rtl="0" fontAlgn="base">
        <a:spcBef>
          <a:spcPct val="0"/>
        </a:spcBef>
        <a:spcAft>
          <a:spcPct val="0"/>
        </a:spcAft>
        <a:defRPr sz="4000">
          <a:solidFill>
            <a:schemeClr val="tx1"/>
          </a:solidFill>
          <a:latin typeface="Impact" pitchFamily="34" charset="0"/>
          <a:ea typeface="宋体" pitchFamily="2" charset="-122"/>
        </a:defRPr>
      </a:lvl7pPr>
      <a:lvl8pPr marL="1371600" algn="l" rtl="0" fontAlgn="base">
        <a:spcBef>
          <a:spcPct val="0"/>
        </a:spcBef>
        <a:spcAft>
          <a:spcPct val="0"/>
        </a:spcAft>
        <a:defRPr sz="4000">
          <a:solidFill>
            <a:schemeClr val="tx1"/>
          </a:solidFill>
          <a:latin typeface="Impact" pitchFamily="34" charset="0"/>
          <a:ea typeface="宋体" pitchFamily="2" charset="-122"/>
        </a:defRPr>
      </a:lvl8pPr>
      <a:lvl9pPr marL="1828800" algn="l" rtl="0" fontAlgn="base">
        <a:spcBef>
          <a:spcPct val="0"/>
        </a:spcBef>
        <a:spcAft>
          <a:spcPct val="0"/>
        </a:spcAft>
        <a:defRPr sz="4000">
          <a:solidFill>
            <a:schemeClr val="tx1"/>
          </a:solidFill>
          <a:latin typeface="Impact" pitchFamily="34" charset="0"/>
          <a:ea typeface="宋体" pitchFamily="2" charset="-122"/>
        </a:defRPr>
      </a:lvl9pPr>
    </p:titleStyle>
    <p:bodyStyle>
      <a:lvl1pPr marL="342900" indent="-342900" algn="l" rtl="0" eaLnBrk="0" fontAlgn="base" hangingPunct="0">
        <a:spcBef>
          <a:spcPct val="20000"/>
        </a:spcBef>
        <a:spcAft>
          <a:spcPct val="0"/>
        </a:spcAft>
        <a:defRPr sz="28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ea typeface="+mn-ea"/>
        </a:defRPr>
      </a:lvl2pPr>
      <a:lvl3pPr marL="1143000" indent="-228600" algn="l" rtl="0" eaLnBrk="0" fontAlgn="base" hangingPunct="0">
        <a:spcBef>
          <a:spcPct val="20000"/>
        </a:spcBef>
        <a:spcAft>
          <a:spcPct val="0"/>
        </a:spcAft>
        <a:defRPr sz="2000" b="1">
          <a:solidFill>
            <a:schemeClr val="tx1"/>
          </a:solidFill>
          <a:latin typeface="+mn-lt"/>
          <a:ea typeface="+mn-ea"/>
        </a:defRPr>
      </a:lvl3pPr>
      <a:lvl4pPr marL="1600200" indent="-228600" algn="l" rtl="0" eaLnBrk="0" fontAlgn="base" hangingPunct="0">
        <a:spcBef>
          <a:spcPct val="20000"/>
        </a:spcBef>
        <a:spcAft>
          <a:spcPct val="0"/>
        </a:spcAft>
        <a:defRPr b="1">
          <a:solidFill>
            <a:schemeClr val="tx1"/>
          </a:solidFill>
          <a:latin typeface="+mn-lt"/>
          <a:ea typeface="+mn-ea"/>
        </a:defRPr>
      </a:lvl4pPr>
      <a:lvl5pPr marL="2057400" indent="-228600" algn="l" rtl="0" eaLnBrk="0" fontAlgn="base" hangingPunct="0">
        <a:spcBef>
          <a:spcPct val="20000"/>
        </a:spcBef>
        <a:spcAft>
          <a:spcPct val="0"/>
        </a:spcAft>
        <a:defRPr b="1">
          <a:solidFill>
            <a:schemeClr val="tx1"/>
          </a:solidFill>
          <a:latin typeface="+mn-lt"/>
          <a:ea typeface="+mn-ea"/>
        </a:defRPr>
      </a:lvl5pPr>
      <a:lvl6pPr marL="2514600" indent="-228600" algn="l" rtl="0" fontAlgn="base">
        <a:spcBef>
          <a:spcPct val="20000"/>
        </a:spcBef>
        <a:spcAft>
          <a:spcPct val="0"/>
        </a:spcAft>
        <a:defRPr b="1">
          <a:solidFill>
            <a:schemeClr val="tx1"/>
          </a:solidFill>
          <a:latin typeface="+mn-lt"/>
          <a:ea typeface="+mn-ea"/>
        </a:defRPr>
      </a:lvl6pPr>
      <a:lvl7pPr marL="2971800" indent="-228600" algn="l" rtl="0" fontAlgn="base">
        <a:spcBef>
          <a:spcPct val="20000"/>
        </a:spcBef>
        <a:spcAft>
          <a:spcPct val="0"/>
        </a:spcAft>
        <a:defRPr b="1">
          <a:solidFill>
            <a:schemeClr val="tx1"/>
          </a:solidFill>
          <a:latin typeface="+mn-lt"/>
          <a:ea typeface="+mn-ea"/>
        </a:defRPr>
      </a:lvl7pPr>
      <a:lvl8pPr marL="3429000" indent="-228600" algn="l" rtl="0" fontAlgn="base">
        <a:spcBef>
          <a:spcPct val="20000"/>
        </a:spcBef>
        <a:spcAft>
          <a:spcPct val="0"/>
        </a:spcAft>
        <a:defRPr b="1">
          <a:solidFill>
            <a:schemeClr val="tx1"/>
          </a:solidFill>
          <a:latin typeface="+mn-lt"/>
          <a:ea typeface="+mn-ea"/>
        </a:defRPr>
      </a:lvl8pPr>
      <a:lvl9pPr marL="3886200" indent="-228600" algn="l" rtl="0" fontAlgn="base">
        <a:spcBef>
          <a:spcPct val="20000"/>
        </a:spcBef>
        <a:spcAft>
          <a:spcPct val="0"/>
        </a:spcAft>
        <a:defRPr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news.ifeng.com/mil/bigpicture/detail_2012_05/10/14440975_8.shtml" TargetMode="External"/><Relationship Id="rId18" Type="http://schemas.openxmlformats.org/officeDocument/2006/relationships/image" Target="../media/image46.jpeg"/><Relationship Id="rId3" Type="http://schemas.openxmlformats.org/officeDocument/2006/relationships/image" Target="../media/image24.jpeg"/><Relationship Id="rId21" Type="http://schemas.openxmlformats.org/officeDocument/2006/relationships/hyperlink" Target="http://news.ifeng.com/mil/bigpicture/detail_2012_05/10/14440975_13.shtml" TargetMode="External"/><Relationship Id="rId7" Type="http://schemas.openxmlformats.org/officeDocument/2006/relationships/hyperlink" Target="http://news.ifeng.com/mil/bigpicture/detail_2012_05/10/14440975_0.shtml" TargetMode="External"/><Relationship Id="rId12" Type="http://schemas.openxmlformats.org/officeDocument/2006/relationships/image" Target="../media/image43.jpeg"/><Relationship Id="rId17" Type="http://schemas.openxmlformats.org/officeDocument/2006/relationships/hyperlink" Target="http://news.ifeng.com/mil/bigpicture/detail_2012_05/10/14440975_9.shtml" TargetMode="External"/><Relationship Id="rId2" Type="http://schemas.openxmlformats.org/officeDocument/2006/relationships/image" Target="../media/image23.jpeg"/><Relationship Id="rId16" Type="http://schemas.openxmlformats.org/officeDocument/2006/relationships/image" Target="../media/image45.jpeg"/><Relationship Id="rId20"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hyperlink" Target="http://news.ifeng.com/mil/bigpicture/detail_2012_05/10/14440975_6.shtml" TargetMode="External"/><Relationship Id="rId5" Type="http://schemas.openxmlformats.org/officeDocument/2006/relationships/hyperlink" Target="http://news.ifeng.com/mil/bigpicture/detail_2012_05/10/14442337_0.shtml" TargetMode="External"/><Relationship Id="rId15" Type="http://schemas.openxmlformats.org/officeDocument/2006/relationships/hyperlink" Target="http://news.ifeng.com/mil/bigpicture/detail_2012_05/10/14440975_11.shtml" TargetMode="External"/><Relationship Id="rId10" Type="http://schemas.openxmlformats.org/officeDocument/2006/relationships/image" Target="../media/image42.jpeg"/><Relationship Id="rId19" Type="http://schemas.openxmlformats.org/officeDocument/2006/relationships/hyperlink" Target="http://news.ifeng.com/mil/bigpicture/detail_2012_05/10/14440975_12.shtml" TargetMode="External"/><Relationship Id="rId4" Type="http://schemas.openxmlformats.org/officeDocument/2006/relationships/image" Target="../media/image39.jpeg"/><Relationship Id="rId9" Type="http://schemas.openxmlformats.org/officeDocument/2006/relationships/hyperlink" Target="http://news.ifeng.com/mil/bigpicture/detail_2012_05/10/14440975_7.shtml" TargetMode="External"/><Relationship Id="rId14" Type="http://schemas.openxmlformats.org/officeDocument/2006/relationships/image" Target="../media/image44.jpeg"/><Relationship Id="rId22" Type="http://schemas.openxmlformats.org/officeDocument/2006/relationships/image" Target="../media/image48.jpeg"/></Relationships>
</file>

<file path=ppt/slides/_rels/slide1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http://dwzy.xbmu.edu.cn/xszc/upload/2012/7/25221627525.jpeg" TargetMode="External"/><Relationship Id="rId11" Type="http://schemas.openxmlformats.org/officeDocument/2006/relationships/image" Target="../media/image31.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hyperlink" Target="http://www.bjnews.com.cn/news/2012/08/18/217502.html" TargetMode="External"/><Relationship Id="rId3" Type="http://schemas.openxmlformats.org/officeDocument/2006/relationships/image" Target="../media/image24.jpeg"/><Relationship Id="rId7" Type="http://schemas.openxmlformats.org/officeDocument/2006/relationships/image" Target="../media/image36.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8.png"/><Relationship Id="rId4" Type="http://schemas.openxmlformats.org/officeDocument/2006/relationships/image" Target="../media/image33.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WordArt 4"/>
          <p:cNvSpPr>
            <a:spLocks noChangeShapeType="1" noTextEdit="1"/>
          </p:cNvSpPr>
          <p:nvPr/>
        </p:nvSpPr>
        <p:spPr bwMode="auto">
          <a:xfrm>
            <a:off x="1373470" y="4125267"/>
            <a:ext cx="6211888" cy="1169446"/>
          </a:xfrm>
          <a:prstGeom prst="rect">
            <a:avLst/>
          </a:prstGeom>
        </p:spPr>
        <p:txBody>
          <a:bodyPr wrap="none" fromWordArt="1">
            <a:scene3d>
              <a:camera prst="orthographicFront"/>
              <a:lightRig rig="legacyHarsh2" dir="b"/>
            </a:scene3d>
            <a:sp3d extrusionH="430200" prstMaterial="legacyMatte">
              <a:extrusionClr>
                <a:srgbClr val="FF6600"/>
              </a:extrusionClr>
            </a:sp3d>
          </a:bodyPr>
          <a:lstStyle/>
          <a:p>
            <a:pPr>
              <a:defRPr/>
            </a:pPr>
            <a:r>
              <a:rPr lang="zh-CN" altLang="en-US" sz="4800" kern="10" dirty="0">
                <a:ln w="9525">
                  <a:round/>
                  <a:headEnd/>
                  <a:tailEnd/>
                </a:ln>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atin typeface="黑体" pitchFamily="49" charset="-122"/>
                <a:ea typeface="黑体" pitchFamily="49" charset="-122"/>
              </a:rPr>
              <a:t>维护海权在行动</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8" descr="高清圖表：三沙市第一屆人民代表大會第一次會議在西沙永興島開幕"/>
          <p:cNvPicPr>
            <a:picLocks noChangeAspect="1" noChangeArrowheads="1"/>
          </p:cNvPicPr>
          <p:nvPr/>
        </p:nvPicPr>
        <p:blipFill>
          <a:blip r:embed="rId2" cstate="print"/>
          <a:srcRect l="3749" t="18076" r="3749" b="3452"/>
          <a:stretch>
            <a:fillRect/>
          </a:stretch>
        </p:blipFill>
        <p:spPr bwMode="auto">
          <a:xfrm>
            <a:off x="0" y="1673225"/>
            <a:ext cx="9144000" cy="6616700"/>
          </a:xfrm>
          <a:prstGeom prst="rect">
            <a:avLst/>
          </a:prstGeom>
          <a:noFill/>
          <a:ln w="9525">
            <a:noFill/>
            <a:miter lim="800000"/>
            <a:headEnd/>
            <a:tailEnd/>
          </a:ln>
        </p:spPr>
      </p:pic>
      <p:pic>
        <p:nvPicPr>
          <p:cNvPr id="74756" name="Picture 19" descr="pic24"/>
          <p:cNvPicPr>
            <a:picLocks noChangeAspect="1" noChangeArrowheads="1"/>
          </p:cNvPicPr>
          <p:nvPr/>
        </p:nvPicPr>
        <p:blipFill>
          <a:blip r:embed="rId3" cstate="print"/>
          <a:srcRect/>
          <a:stretch>
            <a:fillRect/>
          </a:stretch>
        </p:blipFill>
        <p:spPr bwMode="auto">
          <a:xfrm>
            <a:off x="-19050" y="7938"/>
            <a:ext cx="9144000" cy="1676400"/>
          </a:xfrm>
          <a:prstGeom prst="rect">
            <a:avLst/>
          </a:prstGeom>
          <a:noFill/>
          <a:ln w="9525">
            <a:noFill/>
            <a:miter lim="800000"/>
            <a:headEnd/>
            <a:tailEnd/>
          </a:ln>
        </p:spPr>
      </p:pic>
      <p:sp>
        <p:nvSpPr>
          <p:cNvPr id="44036" name="Text Box 23"/>
          <p:cNvSpPr txBox="1">
            <a:spLocks noChangeArrowheads="1"/>
          </p:cNvSpPr>
          <p:nvPr/>
        </p:nvSpPr>
        <p:spPr bwMode="auto">
          <a:xfrm>
            <a:off x="2847975" y="1989138"/>
            <a:ext cx="1679575" cy="4545012"/>
          </a:xfrm>
          <a:prstGeom prst="rect">
            <a:avLst/>
          </a:prstGeom>
          <a:noFill/>
          <a:ln w="57150" algn="ctr">
            <a:noFill/>
            <a:miter lim="800000"/>
            <a:headEnd/>
            <a:tailEnd/>
          </a:ln>
        </p:spPr>
        <p:txBody>
          <a:bodyPr wrap="none"/>
          <a:lstStyle/>
          <a:p>
            <a:pPr algn="l">
              <a:spcBef>
                <a:spcPct val="50000"/>
              </a:spcBef>
            </a:pPr>
            <a:endParaRPr lang="zh-CN" altLang="en-US" sz="2800" b="1">
              <a:solidFill>
                <a:schemeClr val="bg2"/>
              </a:solidFill>
              <a:latin typeface="黑体" pitchFamily="49" charset="-122"/>
              <a:ea typeface="黑体" pitchFamily="49" charset="-122"/>
            </a:endParaRPr>
          </a:p>
        </p:txBody>
      </p:sp>
      <p:sp>
        <p:nvSpPr>
          <p:cNvPr id="44037" name="Text Box 25"/>
          <p:cNvSpPr txBox="1">
            <a:spLocks noChangeArrowheads="1"/>
          </p:cNvSpPr>
          <p:nvPr/>
        </p:nvSpPr>
        <p:spPr bwMode="auto">
          <a:xfrm>
            <a:off x="-144463" y="1898650"/>
            <a:ext cx="2106613" cy="4365625"/>
          </a:xfrm>
          <a:prstGeom prst="rect">
            <a:avLst/>
          </a:prstGeom>
          <a:noFill/>
          <a:ln w="57150" algn="ctr">
            <a:noFill/>
            <a:miter lim="800000"/>
            <a:headEnd/>
            <a:tailEnd/>
          </a:ln>
        </p:spPr>
        <p:txBody>
          <a:bodyPr vert="eaVert" wrap="none"/>
          <a:lstStyle/>
          <a:p>
            <a:pPr algn="l">
              <a:spcBef>
                <a:spcPct val="50000"/>
              </a:spcBef>
            </a:pPr>
            <a:endParaRPr lang="zh-CN" altLang="en-US"/>
          </a:p>
        </p:txBody>
      </p:sp>
      <p:sp>
        <p:nvSpPr>
          <p:cNvPr id="74759" name="Text Box 29"/>
          <p:cNvSpPr txBox="1">
            <a:spLocks noChangeArrowheads="1"/>
          </p:cNvSpPr>
          <p:nvPr/>
        </p:nvSpPr>
        <p:spPr bwMode="auto">
          <a:xfrm>
            <a:off x="450850" y="1854200"/>
            <a:ext cx="611188" cy="5003800"/>
          </a:xfrm>
          <a:prstGeom prst="rect">
            <a:avLst/>
          </a:prstGeom>
          <a:noFill/>
          <a:ln w="57150" algn="ctr">
            <a:noFill/>
            <a:miter lim="800000"/>
            <a:headEnd/>
            <a:tailEnd/>
          </a:ln>
        </p:spPr>
        <p:txBody>
          <a:bodyPr vert="eaVert">
            <a:spAutoFit/>
          </a:bodyPr>
          <a:lstStyle/>
          <a:p>
            <a:pPr>
              <a:spcBef>
                <a:spcPct val="50000"/>
              </a:spcBef>
            </a:pPr>
            <a:r>
              <a:rPr lang="zh-CN" altLang="en-US" sz="2800" b="1">
                <a:solidFill>
                  <a:schemeClr val="hlink"/>
                </a:solidFill>
                <a:latin typeface="黑体" pitchFamily="49" charset="-122"/>
                <a:ea typeface="黑体" pitchFamily="49" charset="-122"/>
              </a:rPr>
              <a:t>深水开钻  旅游科考 多管齐下</a:t>
            </a:r>
          </a:p>
        </p:txBody>
      </p:sp>
      <p:pic>
        <p:nvPicPr>
          <p:cNvPr id="43016" name="Picture 31" descr="中新图。"/>
          <p:cNvPicPr>
            <a:picLocks noChangeAspect="1" noChangeArrowheads="1"/>
          </p:cNvPicPr>
          <p:nvPr/>
        </p:nvPicPr>
        <p:blipFill>
          <a:blip r:embed="rId4" cstate="print"/>
          <a:srcRect/>
          <a:stretch>
            <a:fillRect/>
          </a:stretch>
        </p:blipFill>
        <p:spPr bwMode="auto">
          <a:xfrm>
            <a:off x="1179513" y="1851025"/>
            <a:ext cx="7424737" cy="5583238"/>
          </a:xfrm>
          <a:prstGeom prst="rect">
            <a:avLst/>
          </a:prstGeom>
          <a:noFill/>
          <a:ln w="9525">
            <a:noFill/>
            <a:miter lim="800000"/>
            <a:headEnd/>
            <a:tailEnd/>
          </a:ln>
        </p:spPr>
      </p:pic>
      <p:pic>
        <p:nvPicPr>
          <p:cNvPr id="235569" name="Picture 49" descr="中国首座深水钻井平台南海开钻 平台作业场景曝光">
            <a:hlinkClick r:id="rId5"/>
          </p:cNvPr>
          <p:cNvPicPr>
            <a:picLocks noChangeAspect="1" noChangeArrowheads="1"/>
          </p:cNvPicPr>
          <p:nvPr/>
        </p:nvPicPr>
        <p:blipFill>
          <a:blip r:embed="rId6" cstate="print"/>
          <a:srcRect/>
          <a:stretch>
            <a:fillRect/>
          </a:stretch>
        </p:blipFill>
        <p:spPr bwMode="auto">
          <a:xfrm>
            <a:off x="1087438" y="1854200"/>
            <a:ext cx="7786687" cy="5465763"/>
          </a:xfrm>
          <a:prstGeom prst="rect">
            <a:avLst/>
          </a:prstGeom>
          <a:noFill/>
          <a:ln w="9525">
            <a:noFill/>
            <a:miter lim="800000"/>
            <a:headEnd/>
            <a:tailEnd/>
          </a:ln>
        </p:spPr>
      </p:pic>
      <p:pic>
        <p:nvPicPr>
          <p:cNvPr id="235567" name="Picture 47" descr="中国首座深水钻井平台南海开钻 平台作业场景曝光">
            <a:hlinkClick r:id="rId7"/>
          </p:cNvPr>
          <p:cNvPicPr>
            <a:picLocks noChangeAspect="1" noChangeArrowheads="1"/>
          </p:cNvPicPr>
          <p:nvPr/>
        </p:nvPicPr>
        <p:blipFill>
          <a:blip r:embed="rId8" cstate="print"/>
          <a:srcRect/>
          <a:stretch>
            <a:fillRect/>
          </a:stretch>
        </p:blipFill>
        <p:spPr bwMode="auto">
          <a:xfrm>
            <a:off x="1133475" y="1989138"/>
            <a:ext cx="7740650" cy="5368925"/>
          </a:xfrm>
          <a:prstGeom prst="rect">
            <a:avLst/>
          </a:prstGeom>
          <a:noFill/>
          <a:ln w="9525">
            <a:noFill/>
            <a:miter lim="800000"/>
            <a:headEnd/>
            <a:tailEnd/>
          </a:ln>
        </p:spPr>
      </p:pic>
      <p:pic>
        <p:nvPicPr>
          <p:cNvPr id="235565" name="Picture 45" descr="中国首座深水钻井平台南海开钻 平台作业场景曝光">
            <a:hlinkClick r:id="rId9"/>
          </p:cNvPr>
          <p:cNvPicPr>
            <a:picLocks noChangeAspect="1" noChangeArrowheads="1"/>
          </p:cNvPicPr>
          <p:nvPr/>
        </p:nvPicPr>
        <p:blipFill>
          <a:blip r:embed="rId10" cstate="print"/>
          <a:srcRect/>
          <a:stretch>
            <a:fillRect/>
          </a:stretch>
        </p:blipFill>
        <p:spPr bwMode="auto">
          <a:xfrm>
            <a:off x="1089025" y="1943100"/>
            <a:ext cx="7785100" cy="5380038"/>
          </a:xfrm>
          <a:prstGeom prst="rect">
            <a:avLst/>
          </a:prstGeom>
          <a:noFill/>
          <a:ln w="9525">
            <a:noFill/>
            <a:miter lim="800000"/>
            <a:headEnd/>
            <a:tailEnd/>
          </a:ln>
        </p:spPr>
      </p:pic>
      <p:pic>
        <p:nvPicPr>
          <p:cNvPr id="235563" name="Picture 43" descr="中国首座深水钻井平台南海开钻 平台作业场景曝光">
            <a:hlinkClick r:id="rId11"/>
          </p:cNvPr>
          <p:cNvPicPr>
            <a:picLocks noChangeAspect="1" noChangeArrowheads="1"/>
          </p:cNvPicPr>
          <p:nvPr/>
        </p:nvPicPr>
        <p:blipFill>
          <a:blip r:embed="rId12" cstate="print"/>
          <a:srcRect/>
          <a:stretch>
            <a:fillRect/>
          </a:stretch>
        </p:blipFill>
        <p:spPr bwMode="auto">
          <a:xfrm>
            <a:off x="1087438" y="1898650"/>
            <a:ext cx="7786687" cy="5335588"/>
          </a:xfrm>
          <a:prstGeom prst="rect">
            <a:avLst/>
          </a:prstGeom>
          <a:noFill/>
          <a:ln w="9525">
            <a:noFill/>
            <a:miter lim="800000"/>
            <a:headEnd/>
            <a:tailEnd/>
          </a:ln>
        </p:spPr>
      </p:pic>
      <p:pic>
        <p:nvPicPr>
          <p:cNvPr id="235561" name="Picture 41" descr="中国首座深水钻井平台南海开钻 平台作业场景曝光">
            <a:hlinkClick r:id="rId13"/>
          </p:cNvPr>
          <p:cNvPicPr>
            <a:picLocks noChangeAspect="1" noChangeArrowheads="1"/>
          </p:cNvPicPr>
          <p:nvPr/>
        </p:nvPicPr>
        <p:blipFill>
          <a:blip r:embed="rId14" cstate="print"/>
          <a:srcRect/>
          <a:stretch>
            <a:fillRect/>
          </a:stretch>
        </p:blipFill>
        <p:spPr bwMode="auto">
          <a:xfrm>
            <a:off x="1106488" y="1862138"/>
            <a:ext cx="7723187" cy="5346700"/>
          </a:xfrm>
          <a:prstGeom prst="rect">
            <a:avLst/>
          </a:prstGeom>
          <a:noFill/>
          <a:ln w="9525">
            <a:noFill/>
            <a:miter lim="800000"/>
            <a:headEnd/>
            <a:tailEnd/>
          </a:ln>
        </p:spPr>
      </p:pic>
      <p:pic>
        <p:nvPicPr>
          <p:cNvPr id="235559" name="Picture 39" descr="中国首座深水钻井平台南海开钻 平台作业场景曝光">
            <a:hlinkClick r:id="rId15"/>
          </p:cNvPr>
          <p:cNvPicPr>
            <a:picLocks noChangeAspect="1" noChangeArrowheads="1"/>
          </p:cNvPicPr>
          <p:nvPr/>
        </p:nvPicPr>
        <p:blipFill>
          <a:blip r:embed="rId16" cstate="print"/>
          <a:srcRect/>
          <a:stretch>
            <a:fillRect/>
          </a:stretch>
        </p:blipFill>
        <p:spPr bwMode="auto">
          <a:xfrm>
            <a:off x="1098550" y="1862138"/>
            <a:ext cx="7731125" cy="5483225"/>
          </a:xfrm>
          <a:prstGeom prst="rect">
            <a:avLst/>
          </a:prstGeom>
          <a:noFill/>
          <a:ln w="9525">
            <a:noFill/>
            <a:miter lim="800000"/>
            <a:headEnd/>
            <a:tailEnd/>
          </a:ln>
        </p:spPr>
      </p:pic>
      <p:pic>
        <p:nvPicPr>
          <p:cNvPr id="235557" name="Picture 37" descr="中国首座深水钻井平台南海开钻 平台作业场景曝光">
            <a:hlinkClick r:id="rId17"/>
          </p:cNvPr>
          <p:cNvPicPr>
            <a:picLocks noChangeAspect="1" noChangeArrowheads="1"/>
          </p:cNvPicPr>
          <p:nvPr/>
        </p:nvPicPr>
        <p:blipFill>
          <a:blip r:embed="rId18" cstate="print"/>
          <a:srcRect/>
          <a:stretch>
            <a:fillRect/>
          </a:stretch>
        </p:blipFill>
        <p:spPr bwMode="auto">
          <a:xfrm>
            <a:off x="1100138" y="1862138"/>
            <a:ext cx="7773987" cy="5437187"/>
          </a:xfrm>
          <a:prstGeom prst="rect">
            <a:avLst/>
          </a:prstGeom>
          <a:noFill/>
          <a:ln w="9525">
            <a:noFill/>
            <a:miter lim="800000"/>
            <a:headEnd/>
            <a:tailEnd/>
          </a:ln>
        </p:spPr>
      </p:pic>
      <p:pic>
        <p:nvPicPr>
          <p:cNvPr id="235553" name="Picture 33" descr="中国首座深水钻井平台南海开钻 平台作业场景曝光">
            <a:hlinkClick r:id="rId19"/>
          </p:cNvPr>
          <p:cNvPicPr>
            <a:picLocks noChangeAspect="1" noChangeArrowheads="1"/>
          </p:cNvPicPr>
          <p:nvPr/>
        </p:nvPicPr>
        <p:blipFill>
          <a:blip r:embed="rId20" cstate="print"/>
          <a:srcRect/>
          <a:stretch>
            <a:fillRect/>
          </a:stretch>
        </p:blipFill>
        <p:spPr bwMode="auto">
          <a:xfrm>
            <a:off x="1087438" y="1898650"/>
            <a:ext cx="7786687" cy="5356225"/>
          </a:xfrm>
          <a:prstGeom prst="rect">
            <a:avLst/>
          </a:prstGeom>
          <a:noFill/>
          <a:ln w="9525">
            <a:noFill/>
            <a:miter lim="800000"/>
            <a:headEnd/>
            <a:tailEnd/>
          </a:ln>
        </p:spPr>
      </p:pic>
      <p:pic>
        <p:nvPicPr>
          <p:cNvPr id="235555" name="Picture 35" descr="中国首座深水钻井平台南海开钻 平台作业场景曝光">
            <a:hlinkClick r:id="rId21"/>
          </p:cNvPr>
          <p:cNvPicPr>
            <a:picLocks noChangeAspect="1" noChangeArrowheads="1"/>
          </p:cNvPicPr>
          <p:nvPr/>
        </p:nvPicPr>
        <p:blipFill>
          <a:blip r:embed="rId22" cstate="print"/>
          <a:srcRect/>
          <a:stretch>
            <a:fillRect/>
          </a:stretch>
        </p:blipFill>
        <p:spPr bwMode="auto">
          <a:xfrm>
            <a:off x="1082675" y="1862138"/>
            <a:ext cx="7747000" cy="5483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slide(fromBottom)">
                                      <p:cBhvr>
                                        <p:cTn id="7" dur="500"/>
                                        <p:tgtEl>
                                          <p:spTgt spid="7475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4759"/>
                                        </p:tgtEl>
                                        <p:attrNameLst>
                                          <p:attrName>style.visibility</p:attrName>
                                        </p:attrNameLst>
                                      </p:cBhvr>
                                      <p:to>
                                        <p:strVal val="visible"/>
                                      </p:to>
                                    </p:set>
                                    <p:animEffect transition="in" filter="slide(fromLeft)">
                                      <p:cBhvr>
                                        <p:cTn id="11" dur="500"/>
                                        <p:tgtEl>
                                          <p:spTgt spid="74759"/>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43016"/>
                                        </p:tgtEl>
                                        <p:attrNameLst>
                                          <p:attrName>style.visibility</p:attrName>
                                        </p:attrNameLst>
                                      </p:cBhvr>
                                      <p:to>
                                        <p:strVal val="visible"/>
                                      </p:to>
                                    </p:set>
                                    <p:anim calcmode="lin" valueType="num">
                                      <p:cBhvr>
                                        <p:cTn id="15" dur="1000" fill="hold"/>
                                        <p:tgtEl>
                                          <p:spTgt spid="43016"/>
                                        </p:tgtEl>
                                        <p:attrNameLst>
                                          <p:attrName>ppt_w</p:attrName>
                                        </p:attrNameLst>
                                      </p:cBhvr>
                                      <p:tavLst>
                                        <p:tav tm="0">
                                          <p:val>
                                            <p:fltVal val="0"/>
                                          </p:val>
                                        </p:tav>
                                        <p:tav tm="100000">
                                          <p:val>
                                            <p:strVal val="#ppt_w"/>
                                          </p:val>
                                        </p:tav>
                                      </p:tavLst>
                                    </p:anim>
                                    <p:anim calcmode="lin" valueType="num">
                                      <p:cBhvr>
                                        <p:cTn id="16" dur="1000" fill="hold"/>
                                        <p:tgtEl>
                                          <p:spTgt spid="43016"/>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6" presetClass="entr" presetSubtype="32" fill="hold" nodeType="afterEffect">
                                  <p:stCondLst>
                                    <p:cond delay="5000"/>
                                  </p:stCondLst>
                                  <p:childTnLst>
                                    <p:set>
                                      <p:cBhvr>
                                        <p:cTn id="19" dur="1" fill="hold">
                                          <p:stCondLst>
                                            <p:cond delay="0"/>
                                          </p:stCondLst>
                                        </p:cTn>
                                        <p:tgtEl>
                                          <p:spTgt spid="235569"/>
                                        </p:tgtEl>
                                        <p:attrNameLst>
                                          <p:attrName>style.visibility</p:attrName>
                                        </p:attrNameLst>
                                      </p:cBhvr>
                                      <p:to>
                                        <p:strVal val="visible"/>
                                      </p:to>
                                    </p:set>
                                    <p:animEffect transition="in" filter="circle(out)">
                                      <p:cBhvr>
                                        <p:cTn id="20" dur="2000"/>
                                        <p:tgtEl>
                                          <p:spTgt spid="235569"/>
                                        </p:tgtEl>
                                      </p:cBhvr>
                                    </p:animEffect>
                                  </p:childTnLst>
                                </p:cTn>
                              </p:par>
                            </p:childTnLst>
                          </p:cTn>
                        </p:par>
                        <p:par>
                          <p:cTn id="21" fill="hold">
                            <p:stCondLst>
                              <p:cond delay="9000"/>
                            </p:stCondLst>
                            <p:childTnLst>
                              <p:par>
                                <p:cTn id="22" presetID="8" presetClass="entr" presetSubtype="32" fill="hold" nodeType="afterEffect">
                                  <p:stCondLst>
                                    <p:cond delay="4000"/>
                                  </p:stCondLst>
                                  <p:childTnLst>
                                    <p:set>
                                      <p:cBhvr>
                                        <p:cTn id="23" dur="1" fill="hold">
                                          <p:stCondLst>
                                            <p:cond delay="0"/>
                                          </p:stCondLst>
                                        </p:cTn>
                                        <p:tgtEl>
                                          <p:spTgt spid="235567"/>
                                        </p:tgtEl>
                                        <p:attrNameLst>
                                          <p:attrName>style.visibility</p:attrName>
                                        </p:attrNameLst>
                                      </p:cBhvr>
                                      <p:to>
                                        <p:strVal val="visible"/>
                                      </p:to>
                                    </p:set>
                                    <p:animEffect transition="in" filter="diamond(out)">
                                      <p:cBhvr>
                                        <p:cTn id="24" dur="2000"/>
                                        <p:tgtEl>
                                          <p:spTgt spid="235567"/>
                                        </p:tgtEl>
                                      </p:cBhvr>
                                    </p:animEffect>
                                  </p:childTnLst>
                                </p:cTn>
                              </p:par>
                            </p:childTnLst>
                          </p:cTn>
                        </p:par>
                        <p:par>
                          <p:cTn id="25" fill="hold">
                            <p:stCondLst>
                              <p:cond delay="15000"/>
                            </p:stCondLst>
                            <p:childTnLst>
                              <p:par>
                                <p:cTn id="26" presetID="8" presetClass="entr" presetSubtype="32" fill="hold" nodeType="afterEffect">
                                  <p:stCondLst>
                                    <p:cond delay="4500"/>
                                  </p:stCondLst>
                                  <p:childTnLst>
                                    <p:set>
                                      <p:cBhvr>
                                        <p:cTn id="27" dur="1" fill="hold">
                                          <p:stCondLst>
                                            <p:cond delay="0"/>
                                          </p:stCondLst>
                                        </p:cTn>
                                        <p:tgtEl>
                                          <p:spTgt spid="235565"/>
                                        </p:tgtEl>
                                        <p:attrNameLst>
                                          <p:attrName>style.visibility</p:attrName>
                                        </p:attrNameLst>
                                      </p:cBhvr>
                                      <p:to>
                                        <p:strVal val="visible"/>
                                      </p:to>
                                    </p:set>
                                    <p:animEffect transition="in" filter="diamond(out)">
                                      <p:cBhvr>
                                        <p:cTn id="28" dur="2000"/>
                                        <p:tgtEl>
                                          <p:spTgt spid="235565"/>
                                        </p:tgtEl>
                                      </p:cBhvr>
                                    </p:animEffect>
                                  </p:childTnLst>
                                </p:cTn>
                              </p:par>
                            </p:childTnLst>
                          </p:cTn>
                        </p:par>
                        <p:par>
                          <p:cTn id="29" fill="hold">
                            <p:stCondLst>
                              <p:cond delay="21500"/>
                            </p:stCondLst>
                            <p:childTnLst>
                              <p:par>
                                <p:cTn id="30" presetID="8" presetClass="entr" presetSubtype="32" fill="hold" nodeType="afterEffect">
                                  <p:stCondLst>
                                    <p:cond delay="4500"/>
                                  </p:stCondLst>
                                  <p:childTnLst>
                                    <p:set>
                                      <p:cBhvr>
                                        <p:cTn id="31" dur="1" fill="hold">
                                          <p:stCondLst>
                                            <p:cond delay="0"/>
                                          </p:stCondLst>
                                        </p:cTn>
                                        <p:tgtEl>
                                          <p:spTgt spid="235563"/>
                                        </p:tgtEl>
                                        <p:attrNameLst>
                                          <p:attrName>style.visibility</p:attrName>
                                        </p:attrNameLst>
                                      </p:cBhvr>
                                      <p:to>
                                        <p:strVal val="visible"/>
                                      </p:to>
                                    </p:set>
                                    <p:animEffect transition="in" filter="diamond(out)">
                                      <p:cBhvr>
                                        <p:cTn id="32" dur="2000"/>
                                        <p:tgtEl>
                                          <p:spTgt spid="235563"/>
                                        </p:tgtEl>
                                      </p:cBhvr>
                                    </p:animEffect>
                                  </p:childTnLst>
                                </p:cTn>
                              </p:par>
                            </p:childTnLst>
                          </p:cTn>
                        </p:par>
                        <p:par>
                          <p:cTn id="33" fill="hold">
                            <p:stCondLst>
                              <p:cond delay="28000"/>
                            </p:stCondLst>
                            <p:childTnLst>
                              <p:par>
                                <p:cTn id="34" presetID="6" presetClass="entr" presetSubtype="32" fill="hold" nodeType="afterEffect">
                                  <p:stCondLst>
                                    <p:cond delay="4500"/>
                                  </p:stCondLst>
                                  <p:childTnLst>
                                    <p:set>
                                      <p:cBhvr>
                                        <p:cTn id="35" dur="1" fill="hold">
                                          <p:stCondLst>
                                            <p:cond delay="0"/>
                                          </p:stCondLst>
                                        </p:cTn>
                                        <p:tgtEl>
                                          <p:spTgt spid="235561"/>
                                        </p:tgtEl>
                                        <p:attrNameLst>
                                          <p:attrName>style.visibility</p:attrName>
                                        </p:attrNameLst>
                                      </p:cBhvr>
                                      <p:to>
                                        <p:strVal val="visible"/>
                                      </p:to>
                                    </p:set>
                                    <p:animEffect transition="in" filter="circle(out)">
                                      <p:cBhvr>
                                        <p:cTn id="36" dur="2000"/>
                                        <p:tgtEl>
                                          <p:spTgt spid="235561"/>
                                        </p:tgtEl>
                                      </p:cBhvr>
                                    </p:animEffect>
                                  </p:childTnLst>
                                </p:cTn>
                              </p:par>
                            </p:childTnLst>
                          </p:cTn>
                        </p:par>
                        <p:par>
                          <p:cTn id="37" fill="hold">
                            <p:stCondLst>
                              <p:cond delay="34500"/>
                            </p:stCondLst>
                            <p:childTnLst>
                              <p:par>
                                <p:cTn id="38" presetID="21" presetClass="entr" presetSubtype="4" fill="hold" nodeType="afterEffect">
                                  <p:stCondLst>
                                    <p:cond delay="4000"/>
                                  </p:stCondLst>
                                  <p:childTnLst>
                                    <p:set>
                                      <p:cBhvr>
                                        <p:cTn id="39" dur="1" fill="hold">
                                          <p:stCondLst>
                                            <p:cond delay="0"/>
                                          </p:stCondLst>
                                        </p:cTn>
                                        <p:tgtEl>
                                          <p:spTgt spid="235559"/>
                                        </p:tgtEl>
                                        <p:attrNameLst>
                                          <p:attrName>style.visibility</p:attrName>
                                        </p:attrNameLst>
                                      </p:cBhvr>
                                      <p:to>
                                        <p:strVal val="visible"/>
                                      </p:to>
                                    </p:set>
                                    <p:animEffect transition="in" filter="wheel(4)">
                                      <p:cBhvr>
                                        <p:cTn id="40" dur="2000"/>
                                        <p:tgtEl>
                                          <p:spTgt spid="235559"/>
                                        </p:tgtEl>
                                      </p:cBhvr>
                                    </p:animEffect>
                                  </p:childTnLst>
                                </p:cTn>
                              </p:par>
                            </p:childTnLst>
                          </p:cTn>
                        </p:par>
                        <p:par>
                          <p:cTn id="41" fill="hold">
                            <p:stCondLst>
                              <p:cond delay="40500"/>
                            </p:stCondLst>
                            <p:childTnLst>
                              <p:par>
                                <p:cTn id="42" presetID="20" presetClass="entr" presetSubtype="0" fill="hold" nodeType="afterEffect">
                                  <p:stCondLst>
                                    <p:cond delay="2000"/>
                                  </p:stCondLst>
                                  <p:childTnLst>
                                    <p:set>
                                      <p:cBhvr>
                                        <p:cTn id="43" dur="1" fill="hold">
                                          <p:stCondLst>
                                            <p:cond delay="0"/>
                                          </p:stCondLst>
                                        </p:cTn>
                                        <p:tgtEl>
                                          <p:spTgt spid="235557"/>
                                        </p:tgtEl>
                                        <p:attrNameLst>
                                          <p:attrName>style.visibility</p:attrName>
                                        </p:attrNameLst>
                                      </p:cBhvr>
                                      <p:to>
                                        <p:strVal val="visible"/>
                                      </p:to>
                                    </p:set>
                                    <p:animEffect transition="in" filter="wedge">
                                      <p:cBhvr>
                                        <p:cTn id="44" dur="2000"/>
                                        <p:tgtEl>
                                          <p:spTgt spid="235557"/>
                                        </p:tgtEl>
                                      </p:cBhvr>
                                    </p:animEffect>
                                  </p:childTnLst>
                                </p:cTn>
                              </p:par>
                            </p:childTnLst>
                          </p:cTn>
                        </p:par>
                        <p:par>
                          <p:cTn id="45" fill="hold">
                            <p:stCondLst>
                              <p:cond delay="44500"/>
                            </p:stCondLst>
                            <p:childTnLst>
                              <p:par>
                                <p:cTn id="46" presetID="6" presetClass="entr" presetSubtype="16" fill="hold" nodeType="afterEffect">
                                  <p:stCondLst>
                                    <p:cond delay="3500"/>
                                  </p:stCondLst>
                                  <p:childTnLst>
                                    <p:set>
                                      <p:cBhvr>
                                        <p:cTn id="47" dur="1" fill="hold">
                                          <p:stCondLst>
                                            <p:cond delay="0"/>
                                          </p:stCondLst>
                                        </p:cTn>
                                        <p:tgtEl>
                                          <p:spTgt spid="235553"/>
                                        </p:tgtEl>
                                        <p:attrNameLst>
                                          <p:attrName>style.visibility</p:attrName>
                                        </p:attrNameLst>
                                      </p:cBhvr>
                                      <p:to>
                                        <p:strVal val="visible"/>
                                      </p:to>
                                    </p:set>
                                    <p:animEffect transition="in" filter="circle(in)">
                                      <p:cBhvr>
                                        <p:cTn id="48" dur="2000"/>
                                        <p:tgtEl>
                                          <p:spTgt spid="235553"/>
                                        </p:tgtEl>
                                      </p:cBhvr>
                                    </p:animEffect>
                                  </p:childTnLst>
                                </p:cTn>
                              </p:par>
                            </p:childTnLst>
                          </p:cTn>
                        </p:par>
                        <p:par>
                          <p:cTn id="49" fill="hold">
                            <p:stCondLst>
                              <p:cond delay="50000"/>
                            </p:stCondLst>
                            <p:childTnLst>
                              <p:par>
                                <p:cTn id="50" presetID="8" presetClass="entr" presetSubtype="32" fill="hold" nodeType="afterEffect">
                                  <p:stCondLst>
                                    <p:cond delay="3500"/>
                                  </p:stCondLst>
                                  <p:childTnLst>
                                    <p:set>
                                      <p:cBhvr>
                                        <p:cTn id="51" dur="1" fill="hold">
                                          <p:stCondLst>
                                            <p:cond delay="0"/>
                                          </p:stCondLst>
                                        </p:cTn>
                                        <p:tgtEl>
                                          <p:spTgt spid="235555"/>
                                        </p:tgtEl>
                                        <p:attrNameLst>
                                          <p:attrName>style.visibility</p:attrName>
                                        </p:attrNameLst>
                                      </p:cBhvr>
                                      <p:to>
                                        <p:strVal val="visible"/>
                                      </p:to>
                                    </p:set>
                                    <p:animEffect transition="in" filter="diamond(out)">
                                      <p:cBhvr>
                                        <p:cTn id="52" dur="2000"/>
                                        <p:tgtEl>
                                          <p:spTgt spid="235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3" descr="高清圖表：三沙市第一屆人民代表大會第一次會議在西沙永興島開幕"/>
          <p:cNvPicPr>
            <a:picLocks noChangeAspect="1" noChangeArrowheads="1"/>
          </p:cNvPicPr>
          <p:nvPr/>
        </p:nvPicPr>
        <p:blipFill>
          <a:blip r:embed="rId2" cstate="print"/>
          <a:srcRect l="3749" t="18076" r="3749" b="3452"/>
          <a:stretch>
            <a:fillRect/>
          </a:stretch>
        </p:blipFill>
        <p:spPr bwMode="auto">
          <a:xfrm>
            <a:off x="0" y="0"/>
            <a:ext cx="9144000" cy="7343775"/>
          </a:xfrm>
          <a:prstGeom prst="rect">
            <a:avLst/>
          </a:prstGeom>
          <a:noFill/>
          <a:ln w="9525">
            <a:noFill/>
            <a:miter lim="800000"/>
            <a:headEnd/>
            <a:tailEnd/>
          </a:ln>
        </p:spPr>
      </p:pic>
      <p:sp>
        <p:nvSpPr>
          <p:cNvPr id="45059"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zh-CN" altLang="en-US" smtClean="0"/>
          </a:p>
        </p:txBody>
      </p:sp>
      <p:pic>
        <p:nvPicPr>
          <p:cNvPr id="45060" name="Picture 4" descr="w020120307526476207559"/>
          <p:cNvPicPr>
            <a:picLocks noGrp="1" noChangeAspect="1" noChangeArrowheads="1"/>
          </p:cNvPicPr>
          <p:nvPr>
            <p:ph type="body" idx="4294967295"/>
          </p:nvPr>
        </p:nvPicPr>
        <p:blipFill>
          <a:blip r:embed="rId3" cstate="print"/>
          <a:srcRect b="10149"/>
          <a:stretch>
            <a:fillRect/>
          </a:stretch>
        </p:blipFill>
        <p:spPr bwMode="auto">
          <a:xfrm>
            <a:off x="385763" y="279400"/>
            <a:ext cx="8461375" cy="6345238"/>
          </a:xfrm>
          <a:prstGeom prst="rect">
            <a:avLst/>
          </a:prstGeom>
          <a:noFill/>
          <a:ln>
            <a:miter lim="800000"/>
            <a:headEnd/>
            <a:tailEnd/>
          </a:ln>
        </p:spPr>
      </p:pic>
      <p:grpSp>
        <p:nvGrpSpPr>
          <p:cNvPr id="2" name="Group 21"/>
          <p:cNvGrpSpPr>
            <a:grpSpLocks/>
          </p:cNvGrpSpPr>
          <p:nvPr/>
        </p:nvGrpSpPr>
        <p:grpSpPr bwMode="auto">
          <a:xfrm>
            <a:off x="431800" y="323850"/>
            <a:ext cx="8370888" cy="5354638"/>
            <a:chOff x="272" y="204"/>
            <a:chExt cx="5273" cy="3460"/>
          </a:xfrm>
        </p:grpSpPr>
        <p:grpSp>
          <p:nvGrpSpPr>
            <p:cNvPr id="45069" name="Group 20"/>
            <p:cNvGrpSpPr>
              <a:grpSpLocks/>
            </p:cNvGrpSpPr>
            <p:nvPr/>
          </p:nvGrpSpPr>
          <p:grpSpPr bwMode="auto">
            <a:xfrm>
              <a:off x="300" y="204"/>
              <a:ext cx="5245" cy="3459"/>
              <a:chOff x="300" y="204"/>
              <a:chExt cx="5245" cy="3459"/>
            </a:xfrm>
          </p:grpSpPr>
          <p:pic>
            <p:nvPicPr>
              <p:cNvPr id="45071" name="Picture 7" descr="美丽三沙似翡翠 中国最美的海在南海"/>
              <p:cNvPicPr>
                <a:picLocks noChangeAspect="1" noChangeArrowheads="1"/>
              </p:cNvPicPr>
              <p:nvPr/>
            </p:nvPicPr>
            <p:blipFill>
              <a:blip r:embed="rId4" cstate="print"/>
              <a:srcRect/>
              <a:stretch>
                <a:fillRect/>
              </a:stretch>
            </p:blipFill>
            <p:spPr bwMode="auto">
              <a:xfrm>
                <a:off x="2908" y="204"/>
                <a:ext cx="2637" cy="1701"/>
              </a:xfrm>
              <a:prstGeom prst="rect">
                <a:avLst/>
              </a:prstGeom>
              <a:noFill/>
              <a:ln w="9525">
                <a:noFill/>
                <a:miter lim="800000"/>
                <a:headEnd/>
                <a:tailEnd/>
              </a:ln>
            </p:spPr>
          </p:pic>
          <p:pic>
            <p:nvPicPr>
              <p:cNvPr id="45072" name="Picture 5" descr="新浪旅游配图：海水透明度超马尔代夫 图：新浪旅游"/>
              <p:cNvPicPr>
                <a:picLocks noChangeAspect="1" noChangeArrowheads="1"/>
              </p:cNvPicPr>
              <p:nvPr/>
            </p:nvPicPr>
            <p:blipFill>
              <a:blip r:embed="rId5" cstate="print"/>
              <a:srcRect/>
              <a:stretch>
                <a:fillRect/>
              </a:stretch>
            </p:blipFill>
            <p:spPr bwMode="auto">
              <a:xfrm>
                <a:off x="2880" y="1905"/>
                <a:ext cx="2665" cy="1758"/>
              </a:xfrm>
              <a:prstGeom prst="rect">
                <a:avLst/>
              </a:prstGeom>
              <a:noFill/>
              <a:ln w="9525">
                <a:noFill/>
                <a:miter lim="800000"/>
                <a:headEnd/>
                <a:tailEnd/>
              </a:ln>
            </p:spPr>
          </p:pic>
          <p:pic>
            <p:nvPicPr>
              <p:cNvPr id="45073" name="Picture 18" descr="080db"/>
              <p:cNvPicPr>
                <a:picLocks noChangeAspect="1" noChangeArrowheads="1"/>
              </p:cNvPicPr>
              <p:nvPr/>
            </p:nvPicPr>
            <p:blipFill>
              <a:blip r:embed="rId6" cstate="print">
                <a:lum bright="6000" contrast="6000"/>
              </a:blip>
              <a:srcRect/>
              <a:stretch>
                <a:fillRect/>
              </a:stretch>
            </p:blipFill>
            <p:spPr bwMode="auto">
              <a:xfrm>
                <a:off x="300" y="204"/>
                <a:ext cx="2596" cy="1729"/>
              </a:xfrm>
              <a:prstGeom prst="rect">
                <a:avLst/>
              </a:prstGeom>
              <a:noFill/>
              <a:ln w="9525">
                <a:noFill/>
                <a:miter lim="800000"/>
                <a:headEnd/>
                <a:tailEnd/>
              </a:ln>
            </p:spPr>
          </p:pic>
        </p:grpSp>
        <p:pic>
          <p:nvPicPr>
            <p:cNvPr id="45070" name="Picture 19" descr="xin_403c9b62dbab4a2991a8af8036001510_1"/>
            <p:cNvPicPr>
              <a:picLocks noChangeAspect="1" noChangeArrowheads="1"/>
            </p:cNvPicPr>
            <p:nvPr/>
          </p:nvPicPr>
          <p:blipFill>
            <a:blip r:embed="rId7" cstate="print"/>
            <a:srcRect/>
            <a:stretch>
              <a:fillRect/>
            </a:stretch>
          </p:blipFill>
          <p:spPr bwMode="auto">
            <a:xfrm>
              <a:off x="272" y="1905"/>
              <a:ext cx="2602" cy="1759"/>
            </a:xfrm>
            <a:prstGeom prst="rect">
              <a:avLst/>
            </a:prstGeom>
            <a:noFill/>
            <a:ln w="9525">
              <a:noFill/>
              <a:miter lim="800000"/>
              <a:headEnd/>
              <a:tailEnd/>
            </a:ln>
          </p:spPr>
        </p:pic>
      </p:grpSp>
      <p:grpSp>
        <p:nvGrpSpPr>
          <p:cNvPr id="4" name="Group 15"/>
          <p:cNvGrpSpPr>
            <a:grpSpLocks/>
          </p:cNvGrpSpPr>
          <p:nvPr/>
        </p:nvGrpSpPr>
        <p:grpSpPr bwMode="auto">
          <a:xfrm>
            <a:off x="431800" y="323850"/>
            <a:ext cx="8370888" cy="5400675"/>
            <a:chOff x="272" y="204"/>
            <a:chExt cx="5273" cy="3402"/>
          </a:xfrm>
        </p:grpSpPr>
        <p:grpSp>
          <p:nvGrpSpPr>
            <p:cNvPr id="45064" name="Group 14"/>
            <p:cNvGrpSpPr>
              <a:grpSpLocks/>
            </p:cNvGrpSpPr>
            <p:nvPr/>
          </p:nvGrpSpPr>
          <p:grpSpPr bwMode="auto">
            <a:xfrm>
              <a:off x="272" y="204"/>
              <a:ext cx="5268" cy="3402"/>
              <a:chOff x="272" y="204"/>
              <a:chExt cx="5268" cy="3402"/>
            </a:xfrm>
          </p:grpSpPr>
          <p:pic>
            <p:nvPicPr>
              <p:cNvPr id="45066" name="Picture 6" descr="美丽三沙似翡翠 中国最美的海在南海"/>
              <p:cNvPicPr>
                <a:picLocks noChangeAspect="1" noChangeArrowheads="1"/>
              </p:cNvPicPr>
              <p:nvPr/>
            </p:nvPicPr>
            <p:blipFill>
              <a:blip r:embed="rId8" cstate="print"/>
              <a:srcRect/>
              <a:stretch>
                <a:fillRect/>
              </a:stretch>
            </p:blipFill>
            <p:spPr bwMode="auto">
              <a:xfrm>
                <a:off x="2852" y="204"/>
                <a:ext cx="2688" cy="1814"/>
              </a:xfrm>
              <a:prstGeom prst="rect">
                <a:avLst/>
              </a:prstGeom>
              <a:noFill/>
              <a:ln w="9525">
                <a:noFill/>
                <a:miter lim="800000"/>
                <a:headEnd/>
                <a:tailEnd/>
              </a:ln>
            </p:spPr>
          </p:pic>
          <p:pic>
            <p:nvPicPr>
              <p:cNvPr id="45067" name="Picture 11" descr="112521921_11n"/>
              <p:cNvPicPr>
                <a:picLocks noChangeAspect="1" noChangeArrowheads="1"/>
              </p:cNvPicPr>
              <p:nvPr/>
            </p:nvPicPr>
            <p:blipFill>
              <a:blip r:embed="rId9" cstate="print"/>
              <a:srcRect/>
              <a:stretch>
                <a:fillRect/>
              </a:stretch>
            </p:blipFill>
            <p:spPr bwMode="auto">
              <a:xfrm>
                <a:off x="272" y="204"/>
                <a:ext cx="2608" cy="2013"/>
              </a:xfrm>
              <a:prstGeom prst="rect">
                <a:avLst/>
              </a:prstGeom>
              <a:noFill/>
              <a:ln w="9525">
                <a:noFill/>
                <a:miter lim="800000"/>
                <a:headEnd/>
                <a:tailEnd/>
              </a:ln>
            </p:spPr>
          </p:pic>
          <p:pic>
            <p:nvPicPr>
              <p:cNvPr id="45068" name="Picture 10" descr="美丽三沙似翡翠 中国最美的海在南海"/>
              <p:cNvPicPr>
                <a:picLocks noChangeAspect="1" noChangeArrowheads="1"/>
              </p:cNvPicPr>
              <p:nvPr/>
            </p:nvPicPr>
            <p:blipFill>
              <a:blip r:embed="rId10" cstate="print"/>
              <a:srcRect/>
              <a:stretch>
                <a:fillRect/>
              </a:stretch>
            </p:blipFill>
            <p:spPr bwMode="auto">
              <a:xfrm>
                <a:off x="272" y="1848"/>
                <a:ext cx="2580" cy="1758"/>
              </a:xfrm>
              <a:prstGeom prst="rect">
                <a:avLst/>
              </a:prstGeom>
              <a:noFill/>
              <a:ln w="9525">
                <a:noFill/>
                <a:miter lim="800000"/>
                <a:headEnd/>
                <a:tailEnd/>
              </a:ln>
            </p:spPr>
          </p:pic>
        </p:grpSp>
        <p:pic>
          <p:nvPicPr>
            <p:cNvPr id="45065" name="Picture 8" descr="美丽三沙似翡翠 中国最美的海在南海"/>
            <p:cNvPicPr>
              <a:picLocks noChangeAspect="1" noChangeArrowheads="1"/>
            </p:cNvPicPr>
            <p:nvPr/>
          </p:nvPicPr>
          <p:blipFill>
            <a:blip r:embed="rId11" cstate="print"/>
            <a:srcRect/>
            <a:stretch>
              <a:fillRect/>
            </a:stretch>
          </p:blipFill>
          <p:spPr bwMode="auto">
            <a:xfrm>
              <a:off x="2852" y="1877"/>
              <a:ext cx="2693" cy="1729"/>
            </a:xfrm>
            <a:prstGeom prst="rect">
              <a:avLst/>
            </a:prstGeom>
            <a:noFill/>
            <a:ln w="9525">
              <a:noFill/>
              <a:miter lim="800000"/>
              <a:headEnd/>
              <a:tailEnd/>
            </a:ln>
          </p:spPr>
        </p:pic>
      </p:grpSp>
      <p:pic>
        <p:nvPicPr>
          <p:cNvPr id="45063" name="Picture 17" descr="2007241495733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81063" y="5529263"/>
            <a:ext cx="1547812" cy="13287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xit" presetSubtype="1" fill="hold" nodeType="afterEffect">
                                  <p:stCondLst>
                                    <p:cond delay="4000"/>
                                  </p:stCondLst>
                                  <p:childTnLst>
                                    <p:anim calcmode="lin" valueType="num">
                                      <p:cBhvr additive="base">
                                        <p:cTn id="6" dur="5000"/>
                                        <p:tgtEl>
                                          <p:spTgt spid="4"/>
                                        </p:tgtEl>
                                        <p:attrNameLst>
                                          <p:attrName>ppt_x</p:attrName>
                                        </p:attrNameLst>
                                      </p:cBhvr>
                                      <p:tavLst>
                                        <p:tav tm="0">
                                          <p:val>
                                            <p:strVal val="ppt_x"/>
                                          </p:val>
                                        </p:tav>
                                        <p:tav tm="100000">
                                          <p:val>
                                            <p:strVal val="ppt_x"/>
                                          </p:val>
                                        </p:tav>
                                      </p:tavLst>
                                    </p:anim>
                                    <p:anim calcmode="lin" valueType="num">
                                      <p:cBhvr additive="base">
                                        <p:cTn id="7" dur="5000"/>
                                        <p:tgtEl>
                                          <p:spTgt spid="4"/>
                                        </p:tgtEl>
                                        <p:attrNameLst>
                                          <p:attrName>ppt_y</p:attrName>
                                        </p:attrNameLst>
                                      </p:cBhvr>
                                      <p:tavLst>
                                        <p:tav tm="0">
                                          <p:val>
                                            <p:strVal val="ppt_y"/>
                                          </p:val>
                                        </p:tav>
                                        <p:tav tm="100000">
                                          <p:val>
                                            <p:strVal val="0-ppt_h/2"/>
                                          </p:val>
                                        </p:tav>
                                      </p:tavLst>
                                    </p:anim>
                                    <p:set>
                                      <p:cBhvr>
                                        <p:cTn id="8" dur="1" fill="hold">
                                          <p:stCondLst>
                                            <p:cond delay="4999"/>
                                          </p:stCondLst>
                                        </p:cTn>
                                        <p:tgtEl>
                                          <p:spTgt spid="4"/>
                                        </p:tgtEl>
                                        <p:attrNameLst>
                                          <p:attrName>style.visibility</p:attrName>
                                        </p:attrNameLst>
                                      </p:cBhvr>
                                      <p:to>
                                        <p:strVal val="hidden"/>
                                      </p:to>
                                    </p:set>
                                  </p:childTnLst>
                                </p:cTn>
                              </p:par>
                            </p:childTnLst>
                          </p:cTn>
                        </p:par>
                        <p:par>
                          <p:cTn id="9" fill="hold">
                            <p:stCondLst>
                              <p:cond delay="9000"/>
                            </p:stCondLst>
                            <p:childTnLst>
                              <p:par>
                                <p:cTn id="10" presetID="7" presetClass="exit" presetSubtype="1" fill="hold" nodeType="afterEffect">
                                  <p:stCondLst>
                                    <p:cond delay="4000"/>
                                  </p:stCondLst>
                                  <p:childTnLst>
                                    <p:anim calcmode="lin" valueType="num">
                                      <p:cBhvr additive="base">
                                        <p:cTn id="11" dur="5000"/>
                                        <p:tgtEl>
                                          <p:spTgt spid="2"/>
                                        </p:tgtEl>
                                        <p:attrNameLst>
                                          <p:attrName>ppt_x</p:attrName>
                                        </p:attrNameLst>
                                      </p:cBhvr>
                                      <p:tavLst>
                                        <p:tav tm="0">
                                          <p:val>
                                            <p:strVal val="ppt_x"/>
                                          </p:val>
                                        </p:tav>
                                        <p:tav tm="100000">
                                          <p:val>
                                            <p:strVal val="ppt_x"/>
                                          </p:val>
                                        </p:tav>
                                      </p:tavLst>
                                    </p:anim>
                                    <p:anim calcmode="lin" valueType="num">
                                      <p:cBhvr additive="base">
                                        <p:cTn id="12" dur="5000"/>
                                        <p:tgtEl>
                                          <p:spTgt spid="2"/>
                                        </p:tgtEl>
                                        <p:attrNameLst>
                                          <p:attrName>ppt_y</p:attrName>
                                        </p:attrNameLst>
                                      </p:cBhvr>
                                      <p:tavLst>
                                        <p:tav tm="0">
                                          <p:val>
                                            <p:strVal val="ppt_y"/>
                                          </p:val>
                                        </p:tav>
                                        <p:tav tm="100000">
                                          <p:val>
                                            <p:strVal val="0-ppt_h/2"/>
                                          </p:val>
                                        </p:tav>
                                      </p:tavLst>
                                    </p:anim>
                                    <p:set>
                                      <p:cBhvr>
                                        <p:cTn id="13"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Text Box 19"/>
          <p:cNvSpPr txBox="1">
            <a:spLocks noChangeArrowheads="1"/>
          </p:cNvSpPr>
          <p:nvPr/>
        </p:nvSpPr>
        <p:spPr bwMode="auto">
          <a:xfrm>
            <a:off x="476250" y="233363"/>
            <a:ext cx="8281988" cy="701675"/>
          </a:xfrm>
          <a:prstGeom prst="rect">
            <a:avLst/>
          </a:prstGeom>
          <a:noFill/>
          <a:ln w="9525">
            <a:noFill/>
            <a:miter lim="800000"/>
            <a:headEnd/>
            <a:tailEnd/>
          </a:ln>
        </p:spPr>
        <p:txBody>
          <a:bodyPr>
            <a:spAutoFit/>
          </a:bodyPr>
          <a:lstStyle/>
          <a:p>
            <a:pPr algn="l" eaLnBrk="1" hangingPunct="1">
              <a:buSzTx/>
              <a:buFontTx/>
              <a:buNone/>
            </a:pPr>
            <a:r>
              <a:rPr lang="zh-CN" altLang="en-US" sz="4000" b="1">
                <a:solidFill>
                  <a:schemeClr val="bg2"/>
                </a:solidFill>
              </a:rPr>
              <a:t>一、</a:t>
            </a:r>
            <a:r>
              <a:rPr lang="zh-CN" altLang="en-US" sz="3200" b="1">
                <a:solidFill>
                  <a:schemeClr val="bg2"/>
                </a:solidFill>
              </a:rPr>
              <a:t>海权在国家政治、经济、安全中的作用 </a:t>
            </a:r>
          </a:p>
        </p:txBody>
      </p:sp>
      <p:pic>
        <p:nvPicPr>
          <p:cNvPr id="25628" name="Picture 49" descr="未命名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11863" y="5732463"/>
            <a:ext cx="3132137" cy="1125537"/>
          </a:xfrm>
          <a:prstGeom prst="rect">
            <a:avLst/>
          </a:prstGeom>
          <a:noFill/>
          <a:ln w="9525">
            <a:noFill/>
            <a:miter lim="800000"/>
            <a:headEnd/>
            <a:tailEnd/>
          </a:ln>
        </p:spPr>
      </p:pic>
      <p:pic>
        <p:nvPicPr>
          <p:cNvPr id="22" name="Picture 8" descr="201058112841597"/>
          <p:cNvPicPr>
            <a:picLocks noChangeAspect="1" noChangeArrowheads="1"/>
          </p:cNvPicPr>
          <p:nvPr/>
        </p:nvPicPr>
        <p:blipFill>
          <a:blip r:embed="rId3" cstate="print"/>
          <a:srcRect/>
          <a:stretch>
            <a:fillRect/>
          </a:stretch>
        </p:blipFill>
        <p:spPr bwMode="auto">
          <a:xfrm>
            <a:off x="-108520" y="998730"/>
            <a:ext cx="8191500" cy="5265738"/>
          </a:xfrm>
          <a:prstGeom prst="rect">
            <a:avLst/>
          </a:prstGeom>
          <a:noFill/>
          <a:ln w="9525">
            <a:noFill/>
            <a:miter lim="800000"/>
            <a:headEnd/>
            <a:tailEnd/>
          </a:ln>
        </p:spPr>
      </p:pic>
      <p:graphicFrame>
        <p:nvGraphicFramePr>
          <p:cNvPr id="25646" name="Group 46"/>
          <p:cNvGraphicFramePr>
            <a:graphicFrameLocks noGrp="1"/>
          </p:cNvGraphicFramePr>
          <p:nvPr/>
        </p:nvGraphicFramePr>
        <p:xfrm>
          <a:off x="341985" y="1043735"/>
          <a:ext cx="7245350" cy="5093399"/>
        </p:xfrm>
        <a:graphic>
          <a:graphicData uri="http://schemas.openxmlformats.org/drawingml/2006/table">
            <a:tbl>
              <a:tblPr/>
              <a:tblGrid>
                <a:gridCol w="1755775"/>
                <a:gridCol w="5489575"/>
              </a:tblGrid>
              <a:tr h="134938">
                <a:tc>
                  <a:txBody>
                    <a:bodyPr/>
                    <a:lstStyle/>
                    <a:p>
                      <a:pPr marL="0" marR="0" lvl="0" indent="0" algn="l" defTabSz="914400" rtl="0" eaLnBrk="0" fontAlgn="base" latinLnBrk="0" hangingPunct="0">
                        <a:lnSpc>
                          <a:spcPct val="95000"/>
                        </a:lnSpc>
                        <a:spcBef>
                          <a:spcPct val="50000"/>
                        </a:spcBef>
                        <a:spcAft>
                          <a:spcPct val="0"/>
                        </a:spcAft>
                        <a:buClr>
                          <a:srgbClr val="093A80"/>
                        </a:buClr>
                        <a:buSzPct val="75000"/>
                        <a:buFont typeface="Wingdings" pitchFamily="2" charset="2"/>
                        <a:buNone/>
                        <a:tabLst/>
                      </a:pPr>
                      <a:endParaRPr kumimoji="0" lang="zh-CN" altLang="en-US" sz="2400" b="0" i="0" u="none" strike="noStrike" cap="none" normalizeH="0" baseline="0" dirty="0" smtClean="0">
                        <a:ln>
                          <a:noFill/>
                        </a:ln>
                        <a:solidFill>
                          <a:srgbClr val="660033"/>
                        </a:solidFill>
                        <a:effectLst/>
                        <a:latin typeface="Arial" charset="0"/>
                        <a:ea typeface="楷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0" fontAlgn="base" latinLnBrk="0" hangingPunct="0">
                        <a:lnSpc>
                          <a:spcPct val="95000"/>
                        </a:lnSpc>
                        <a:spcBef>
                          <a:spcPct val="0"/>
                        </a:spcBef>
                        <a:spcAft>
                          <a:spcPct val="0"/>
                        </a:spcAft>
                        <a:buClrTx/>
                        <a:buSzPct val="75000"/>
                        <a:buFontTx/>
                        <a:buNone/>
                        <a:tabLst/>
                      </a:pPr>
                      <a:r>
                        <a:rPr kumimoji="0" lang="zh-CN" altLang="en-US" sz="2400" b="0" i="0" u="none" strike="noStrike" cap="none" normalizeH="0" baseline="0" smtClean="0">
                          <a:ln>
                            <a:noFill/>
                          </a:ln>
                          <a:solidFill>
                            <a:srgbClr val="660033"/>
                          </a:solidFill>
                          <a:effectLst/>
                          <a:latin typeface="Times New Roman" pitchFamily="18" charset="0"/>
                          <a:ea typeface="楷体" pitchFamily="49" charset="-122"/>
                        </a:rPr>
                        <a:t>                                  </a:t>
                      </a:r>
                      <a:r>
                        <a:rPr kumimoji="0" lang="zh-CN" altLang="en-US" sz="2400" b="1" i="0" u="none" strike="noStrike" cap="none" normalizeH="0" baseline="0" smtClean="0">
                          <a:ln>
                            <a:noFill/>
                          </a:ln>
                          <a:solidFill>
                            <a:srgbClr val="660033"/>
                          </a:solidFill>
                          <a:effectLst/>
                          <a:latin typeface="Times New Roman" pitchFamily="18" charset="0"/>
                          <a:ea typeface="楷体" pitchFamily="49" charset="-122"/>
                        </a:rPr>
                        <a:t>权     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731838">
                <a:tc>
                  <a:txBody>
                    <a:bodyPr/>
                    <a:lstStyle/>
                    <a:p>
                      <a:pPr marL="0" marR="0" lvl="0" indent="0" algn="ctr"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smtClean="0">
                          <a:ln>
                            <a:noFill/>
                          </a:ln>
                          <a:solidFill>
                            <a:srgbClr val="660033"/>
                          </a:solidFill>
                          <a:effectLst/>
                          <a:latin typeface="Times New Roman" pitchFamily="18" charset="0"/>
                          <a:ea typeface="楷体" pitchFamily="49" charset="-122"/>
                        </a:rPr>
                        <a:t>内水</a:t>
                      </a:r>
                      <a:endParaRPr kumimoji="0" lang="zh-CN" altLang="en-US" sz="2400" b="1" i="0" u="none" strike="noStrike" cap="none" normalizeH="0" baseline="0" smtClean="0">
                        <a:ln>
                          <a:noFill/>
                        </a:ln>
                        <a:solidFill>
                          <a:srgbClr val="660033"/>
                        </a:solidFill>
                        <a:effectLst/>
                        <a:latin typeface="Arial" charset="0"/>
                        <a:ea typeface="楷体" pitchFamily="49"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dirty="0" smtClean="0">
                          <a:ln>
                            <a:noFill/>
                          </a:ln>
                          <a:solidFill>
                            <a:srgbClr val="660033"/>
                          </a:solidFill>
                          <a:effectLst/>
                          <a:latin typeface="Times New Roman" pitchFamily="18" charset="0"/>
                          <a:ea typeface="楷体" pitchFamily="49" charset="-122"/>
                        </a:rPr>
                        <a:t>沿海领土的组成部分，沿海国享有主权及其上空和底土</a:t>
                      </a:r>
                      <a:endParaRPr kumimoji="0" lang="zh-CN" altLang="en-US" sz="2400" b="1" i="0" u="none" strike="noStrike" cap="none" normalizeH="0" baseline="0" dirty="0" smtClean="0">
                        <a:ln>
                          <a:noFill/>
                        </a:ln>
                        <a:solidFill>
                          <a:srgbClr val="660033"/>
                        </a:solidFill>
                        <a:effectLst/>
                        <a:latin typeface="Arial" charset="0"/>
                        <a:ea typeface="楷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0">
                <a:tc>
                  <a:txBody>
                    <a:bodyPr/>
                    <a:lstStyle/>
                    <a:p>
                      <a:pPr marL="0" marR="0" lvl="0" indent="0" algn="ctr"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smtClean="0">
                          <a:ln>
                            <a:noFill/>
                          </a:ln>
                          <a:solidFill>
                            <a:srgbClr val="660033"/>
                          </a:solidFill>
                          <a:effectLst/>
                          <a:latin typeface="Times New Roman" pitchFamily="18" charset="0"/>
                          <a:ea typeface="楷体" pitchFamily="49" charset="-122"/>
                        </a:rPr>
                        <a:t>领海</a:t>
                      </a:r>
                      <a:endParaRPr kumimoji="0" lang="zh-CN" altLang="en-US" sz="2400" b="1" i="0" u="none" strike="noStrike" cap="none" normalizeH="0" baseline="0" smtClean="0">
                        <a:ln>
                          <a:noFill/>
                        </a:ln>
                        <a:solidFill>
                          <a:srgbClr val="660033"/>
                        </a:solidFill>
                        <a:effectLst/>
                        <a:latin typeface="Arial" charset="0"/>
                        <a:ea typeface="楷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dirty="0" smtClean="0">
                          <a:ln>
                            <a:noFill/>
                          </a:ln>
                          <a:solidFill>
                            <a:srgbClr val="660033"/>
                          </a:solidFill>
                          <a:effectLst/>
                          <a:latin typeface="Times New Roman" pitchFamily="18" charset="0"/>
                          <a:ea typeface="楷体" pitchFamily="49" charset="-122"/>
                        </a:rPr>
                        <a:t>沿海领土的组成部分，沿海国享有主权及其上空和底土</a:t>
                      </a:r>
                      <a:endParaRPr kumimoji="0" lang="zh-CN" altLang="en-US" sz="2400" b="1" i="0" u="none" strike="noStrike" cap="none" normalizeH="0" baseline="0" dirty="0" smtClean="0">
                        <a:ln>
                          <a:noFill/>
                        </a:ln>
                        <a:solidFill>
                          <a:srgbClr val="660033"/>
                        </a:solidFill>
                        <a:effectLst/>
                        <a:latin typeface="Arial" charset="0"/>
                        <a:ea typeface="楷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812800">
                <a:tc>
                  <a:txBody>
                    <a:bodyPr/>
                    <a:lstStyle/>
                    <a:p>
                      <a:pPr marL="0" marR="0" lvl="0" indent="0" algn="ctr"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smtClean="0">
                          <a:ln>
                            <a:noFill/>
                          </a:ln>
                          <a:solidFill>
                            <a:srgbClr val="660033"/>
                          </a:solidFill>
                          <a:effectLst/>
                          <a:latin typeface="Times New Roman" pitchFamily="18" charset="0"/>
                          <a:ea typeface="楷体" pitchFamily="49" charset="-122"/>
                        </a:rPr>
                        <a:t>毗连区</a:t>
                      </a:r>
                      <a:endParaRPr kumimoji="0" lang="zh-CN" altLang="en-US" sz="2400" b="1" i="0" u="none" strike="noStrike" cap="none" normalizeH="0" baseline="0" smtClean="0">
                        <a:ln>
                          <a:noFill/>
                        </a:ln>
                        <a:solidFill>
                          <a:srgbClr val="660033"/>
                        </a:solidFill>
                        <a:effectLst/>
                        <a:latin typeface="Arial" charset="0"/>
                        <a:ea typeface="楷体" pitchFamily="49"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dirty="0" smtClean="0">
                          <a:ln>
                            <a:noFill/>
                          </a:ln>
                          <a:solidFill>
                            <a:srgbClr val="660033"/>
                          </a:solidFill>
                          <a:effectLst/>
                          <a:latin typeface="Times New Roman" pitchFamily="18" charset="0"/>
                          <a:ea typeface="楷体" pitchFamily="49" charset="-122"/>
                        </a:rPr>
                        <a:t>沿海国具有防止和惩处在其领土或领海内违犯其法律和规章事项的管制权</a:t>
                      </a:r>
                      <a:endParaRPr kumimoji="0" lang="zh-CN" altLang="en-US" sz="2400" b="1" i="0" u="none" strike="noStrike" cap="none" normalizeH="0" baseline="0" dirty="0" smtClean="0">
                        <a:ln>
                          <a:noFill/>
                        </a:ln>
                        <a:solidFill>
                          <a:srgbClr val="660033"/>
                        </a:solidFill>
                        <a:effectLst/>
                        <a:latin typeface="Arial" charset="0"/>
                        <a:ea typeface="楷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1135063">
                <a:tc>
                  <a:txBody>
                    <a:bodyPr/>
                    <a:lstStyle/>
                    <a:p>
                      <a:pPr marL="0" marR="0" lvl="0" indent="0" algn="ctr" defTabSz="914400" rtl="0" eaLnBrk="0" fontAlgn="base" latinLnBrk="0" hangingPunct="0">
                        <a:lnSpc>
                          <a:spcPct val="95000"/>
                        </a:lnSpc>
                        <a:spcBef>
                          <a:spcPct val="0"/>
                        </a:spcBef>
                        <a:spcAft>
                          <a:spcPct val="0"/>
                        </a:spcAft>
                        <a:buClrTx/>
                        <a:buSzPct val="75000"/>
                        <a:buFontTx/>
                        <a:buNone/>
                        <a:tabLst/>
                      </a:pPr>
                      <a:endParaRPr kumimoji="0" lang="en-US" altLang="zh-CN" sz="2400" b="1" i="0" u="none" strike="noStrike" cap="none" normalizeH="0" baseline="0" smtClean="0">
                        <a:ln>
                          <a:noFill/>
                        </a:ln>
                        <a:solidFill>
                          <a:srgbClr val="660033"/>
                        </a:solidFill>
                        <a:effectLst/>
                        <a:latin typeface="Times New Roman" pitchFamily="18" charset="0"/>
                        <a:ea typeface="楷体" pitchFamily="49" charset="-122"/>
                      </a:endParaRPr>
                    </a:p>
                    <a:p>
                      <a:pPr marL="0" marR="0" lvl="0" indent="0" algn="ctr"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smtClean="0">
                          <a:ln>
                            <a:noFill/>
                          </a:ln>
                          <a:solidFill>
                            <a:srgbClr val="660033"/>
                          </a:solidFill>
                          <a:effectLst/>
                          <a:latin typeface="Times New Roman" pitchFamily="18" charset="0"/>
                          <a:ea typeface="楷体" pitchFamily="49" charset="-122"/>
                        </a:rPr>
                        <a:t>大陆架</a:t>
                      </a:r>
                      <a:endParaRPr kumimoji="0" lang="zh-CN" altLang="en-US" sz="2400" b="1" i="0" u="none" strike="noStrike" cap="none" normalizeH="0" baseline="0" smtClean="0">
                        <a:ln>
                          <a:noFill/>
                        </a:ln>
                        <a:solidFill>
                          <a:srgbClr val="660033"/>
                        </a:solidFill>
                        <a:effectLst/>
                        <a:latin typeface="Arial" charset="0"/>
                        <a:ea typeface="楷体" pitchFamily="49"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smtClean="0">
                          <a:ln>
                            <a:noFill/>
                          </a:ln>
                          <a:solidFill>
                            <a:srgbClr val="660033"/>
                          </a:solidFill>
                          <a:effectLst/>
                          <a:latin typeface="Times New Roman" pitchFamily="18" charset="0"/>
                          <a:ea typeface="楷体" pitchFamily="49" charset="-122"/>
                        </a:rPr>
                        <a:t>沿海国家享有勘探、开发包括海床、底土的矿物和其他非生物资源，以及属于定居种的生物等自然资源的主权权利</a:t>
                      </a:r>
                      <a:endParaRPr kumimoji="0" lang="zh-CN" altLang="en-US" sz="2400" b="1" i="0" u="none" strike="noStrike" cap="none" normalizeH="0" baseline="0" smtClean="0">
                        <a:ln>
                          <a:noFill/>
                        </a:ln>
                        <a:solidFill>
                          <a:srgbClr val="660033"/>
                        </a:solidFill>
                        <a:effectLst/>
                        <a:latin typeface="Arial" charset="0"/>
                        <a:ea typeface="楷体" pitchFamily="49"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1041400">
                <a:tc>
                  <a:txBody>
                    <a:bodyPr/>
                    <a:lstStyle/>
                    <a:p>
                      <a:pPr marL="0" marR="0" lvl="0" indent="0" algn="ctr" defTabSz="914400" rtl="0" eaLnBrk="0" fontAlgn="base" latinLnBrk="0" hangingPunct="0">
                        <a:lnSpc>
                          <a:spcPct val="95000"/>
                        </a:lnSpc>
                        <a:spcBef>
                          <a:spcPct val="0"/>
                        </a:spcBef>
                        <a:spcAft>
                          <a:spcPct val="0"/>
                        </a:spcAft>
                        <a:buClrTx/>
                        <a:buSzPct val="75000"/>
                        <a:buFontTx/>
                        <a:buNone/>
                        <a:tabLst/>
                      </a:pPr>
                      <a:endParaRPr kumimoji="0" lang="en-US" altLang="zh-CN" sz="2400" b="1" i="0" u="none" strike="noStrike" cap="none" normalizeH="0" baseline="0" smtClean="0">
                        <a:ln>
                          <a:noFill/>
                        </a:ln>
                        <a:solidFill>
                          <a:srgbClr val="660033"/>
                        </a:solidFill>
                        <a:effectLst/>
                        <a:latin typeface="Times New Roman" pitchFamily="18" charset="0"/>
                        <a:ea typeface="楷体" pitchFamily="49" charset="-122"/>
                      </a:endParaRPr>
                    </a:p>
                    <a:p>
                      <a:pPr marL="0" marR="0" lvl="0" indent="0" algn="ctr"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smtClean="0">
                          <a:ln>
                            <a:noFill/>
                          </a:ln>
                          <a:solidFill>
                            <a:srgbClr val="660033"/>
                          </a:solidFill>
                          <a:effectLst/>
                          <a:latin typeface="Times New Roman" pitchFamily="18" charset="0"/>
                          <a:ea typeface="楷体" pitchFamily="49" charset="-122"/>
                        </a:rPr>
                        <a:t>专属经济区</a:t>
                      </a:r>
                      <a:endParaRPr kumimoji="0" lang="zh-CN" altLang="en-US" sz="2400" b="1" i="0" u="none" strike="noStrike" cap="none" normalizeH="0" baseline="0" smtClean="0">
                        <a:ln>
                          <a:noFill/>
                        </a:ln>
                        <a:solidFill>
                          <a:srgbClr val="660033"/>
                        </a:solidFill>
                        <a:effectLst/>
                        <a:latin typeface="Arial" charset="0"/>
                        <a:ea typeface="楷体" pitchFamily="49"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0" fontAlgn="base" latinLnBrk="0" hangingPunct="0">
                        <a:lnSpc>
                          <a:spcPct val="95000"/>
                        </a:lnSpc>
                        <a:spcBef>
                          <a:spcPct val="0"/>
                        </a:spcBef>
                        <a:spcAft>
                          <a:spcPct val="0"/>
                        </a:spcAft>
                        <a:buClrTx/>
                        <a:buSzPct val="75000"/>
                        <a:buFontTx/>
                        <a:buNone/>
                        <a:tabLst/>
                      </a:pPr>
                      <a:r>
                        <a:rPr kumimoji="0" lang="zh-CN" altLang="en-US" sz="2400" b="1" i="0" u="none" strike="noStrike" cap="none" normalizeH="0" baseline="0" dirty="0" smtClean="0">
                          <a:ln>
                            <a:noFill/>
                          </a:ln>
                          <a:solidFill>
                            <a:srgbClr val="660033"/>
                          </a:solidFill>
                          <a:effectLst/>
                          <a:latin typeface="Times New Roman" pitchFamily="18" charset="0"/>
                          <a:ea typeface="楷体" pitchFamily="49" charset="-122"/>
                        </a:rPr>
                        <a:t>沿海国有勘探、开发、养护和管理自然资源的主权权利和管辖权，其他国家的行为必须遵守沿海国的法律和规章</a:t>
                      </a:r>
                      <a:endParaRPr kumimoji="0" lang="zh-CN" altLang="en-US" sz="2400" b="1" i="0" u="none" strike="noStrike" cap="none" normalizeH="0" baseline="0" dirty="0" smtClean="0">
                        <a:ln>
                          <a:noFill/>
                        </a:ln>
                        <a:solidFill>
                          <a:srgbClr val="660033"/>
                        </a:solidFill>
                        <a:effectLst/>
                        <a:latin typeface="Arial" charset="0"/>
                        <a:ea typeface="楷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646"/>
                                        </p:tgtEl>
                                        <p:attrNameLst>
                                          <p:attrName>style.visibility</p:attrName>
                                        </p:attrNameLst>
                                      </p:cBhvr>
                                      <p:to>
                                        <p:strVal val="visible"/>
                                      </p:to>
                                    </p:set>
                                    <p:animEffect transition="in" filter="circle(out)">
                                      <p:cBhvr>
                                        <p:cTn id="12" dur="3000"/>
                                        <p:tgtEl>
                                          <p:spTgt spid="25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descr="news_2003111115938"/>
          <p:cNvPicPr>
            <a:picLocks noChangeAspect="1" noChangeArrowheads="1"/>
          </p:cNvPicPr>
          <p:nvPr/>
        </p:nvPicPr>
        <p:blipFill>
          <a:blip r:embed="rId2" cstate="print"/>
          <a:srcRect/>
          <a:stretch>
            <a:fillRect/>
          </a:stretch>
        </p:blipFill>
        <p:spPr bwMode="auto">
          <a:xfrm>
            <a:off x="71438" y="53975"/>
            <a:ext cx="8461375" cy="6254750"/>
          </a:xfrm>
          <a:prstGeom prst="rect">
            <a:avLst/>
          </a:prstGeom>
          <a:noFill/>
          <a:ln w="9525">
            <a:noFill/>
            <a:miter lim="800000"/>
            <a:headEnd/>
            <a:tailEnd/>
          </a:ln>
        </p:spPr>
      </p:pic>
      <p:sp>
        <p:nvSpPr>
          <p:cNvPr id="204805" name="Freeform 5"/>
          <p:cNvSpPr>
            <a:spLocks/>
          </p:cNvSpPr>
          <p:nvPr/>
        </p:nvSpPr>
        <p:spPr bwMode="auto">
          <a:xfrm>
            <a:off x="4976813" y="3473450"/>
            <a:ext cx="2286000" cy="2844800"/>
          </a:xfrm>
          <a:custGeom>
            <a:avLst/>
            <a:gdLst>
              <a:gd name="T0" fmla="*/ 0 w 1440"/>
              <a:gd name="T1" fmla="*/ 2147483647 h 1792"/>
              <a:gd name="T2" fmla="*/ 2147483647 w 1440"/>
              <a:gd name="T3" fmla="*/ 2147483647 h 1792"/>
              <a:gd name="T4" fmla="*/ 2147483647 w 1440"/>
              <a:gd name="T5" fmla="*/ 2147483647 h 1792"/>
              <a:gd name="T6" fmla="*/ 2147483647 w 1440"/>
              <a:gd name="T7" fmla="*/ 2147483647 h 1792"/>
              <a:gd name="T8" fmla="*/ 2147483647 w 1440"/>
              <a:gd name="T9" fmla="*/ 2147483647 h 1792"/>
              <a:gd name="T10" fmla="*/ 2147483647 w 1440"/>
              <a:gd name="T11" fmla="*/ 2147483647 h 1792"/>
              <a:gd name="T12" fmla="*/ 2147483647 w 1440"/>
              <a:gd name="T13" fmla="*/ 2147483647 h 1792"/>
              <a:gd name="T14" fmla="*/ 2147483647 w 1440"/>
              <a:gd name="T15" fmla="*/ 2147483647 h 1792"/>
              <a:gd name="T16" fmla="*/ 2147483647 w 1440"/>
              <a:gd name="T17" fmla="*/ 2147483647 h 1792"/>
              <a:gd name="T18" fmla="*/ 2147483647 w 1440"/>
              <a:gd name="T19" fmla="*/ 2147483647 h 1792"/>
              <a:gd name="T20" fmla="*/ 2147483647 w 1440"/>
              <a:gd name="T21" fmla="*/ 2147483647 h 1792"/>
              <a:gd name="T22" fmla="*/ 2147483647 w 1440"/>
              <a:gd name="T23" fmla="*/ 2147483647 h 1792"/>
              <a:gd name="T24" fmla="*/ 2147483647 w 1440"/>
              <a:gd name="T25" fmla="*/ 2147483647 h 1792"/>
              <a:gd name="T26" fmla="*/ 2147483647 w 1440"/>
              <a:gd name="T27" fmla="*/ 2147483647 h 1792"/>
              <a:gd name="T28" fmla="*/ 2147483647 w 1440"/>
              <a:gd name="T29" fmla="*/ 2147483647 h 1792"/>
              <a:gd name="T30" fmla="*/ 2147483647 w 1440"/>
              <a:gd name="T31" fmla="*/ 2147483647 h 1792"/>
              <a:gd name="T32" fmla="*/ 2147483647 w 1440"/>
              <a:gd name="T33" fmla="*/ 2147483647 h 1792"/>
              <a:gd name="T34" fmla="*/ 2147483647 w 1440"/>
              <a:gd name="T35" fmla="*/ 2147483647 h 1792"/>
              <a:gd name="T36" fmla="*/ 2147483647 w 1440"/>
              <a:gd name="T37" fmla="*/ 2147483647 h 1792"/>
              <a:gd name="T38" fmla="*/ 2147483647 w 1440"/>
              <a:gd name="T39" fmla="*/ 2147483647 h 1792"/>
              <a:gd name="T40" fmla="*/ 2147483647 w 1440"/>
              <a:gd name="T41" fmla="*/ 2147483647 h 1792"/>
              <a:gd name="T42" fmla="*/ 2147483647 w 1440"/>
              <a:gd name="T43" fmla="*/ 2147483647 h 1792"/>
              <a:gd name="T44" fmla="*/ 2147483647 w 1440"/>
              <a:gd name="T45" fmla="*/ 2147483647 h 1792"/>
              <a:gd name="T46" fmla="*/ 2147483647 w 1440"/>
              <a:gd name="T47" fmla="*/ 2147483647 h 1792"/>
              <a:gd name="T48" fmla="*/ 2147483647 w 1440"/>
              <a:gd name="T49" fmla="*/ 2147483647 h 1792"/>
              <a:gd name="T50" fmla="*/ 2147483647 w 1440"/>
              <a:gd name="T51" fmla="*/ 2147483647 h 1792"/>
              <a:gd name="T52" fmla="*/ 2147483647 w 1440"/>
              <a:gd name="T53" fmla="*/ 2147483647 h 1792"/>
              <a:gd name="T54" fmla="*/ 2147483647 w 1440"/>
              <a:gd name="T55" fmla="*/ 2147483647 h 1792"/>
              <a:gd name="T56" fmla="*/ 2147483647 w 1440"/>
              <a:gd name="T57" fmla="*/ 2147483647 h 1792"/>
              <a:gd name="T58" fmla="*/ 2147483647 w 1440"/>
              <a:gd name="T59" fmla="*/ 2147483647 h 1792"/>
              <a:gd name="T60" fmla="*/ 2147483647 w 1440"/>
              <a:gd name="T61" fmla="*/ 0 h 17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40"/>
              <a:gd name="T94" fmla="*/ 0 h 1792"/>
              <a:gd name="T95" fmla="*/ 1440 w 1440"/>
              <a:gd name="T96" fmla="*/ 1792 h 17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40" h="1792">
                <a:moveTo>
                  <a:pt x="0" y="655"/>
                </a:moveTo>
                <a:cubicBezTo>
                  <a:pt x="34" y="666"/>
                  <a:pt x="53" y="690"/>
                  <a:pt x="78" y="716"/>
                </a:cubicBezTo>
                <a:cubicBezTo>
                  <a:pt x="92" y="756"/>
                  <a:pt x="107" y="781"/>
                  <a:pt x="148" y="794"/>
                </a:cubicBezTo>
                <a:cubicBezTo>
                  <a:pt x="165" y="812"/>
                  <a:pt x="183" y="829"/>
                  <a:pt x="200" y="847"/>
                </a:cubicBezTo>
                <a:cubicBezTo>
                  <a:pt x="207" y="901"/>
                  <a:pt x="219" y="945"/>
                  <a:pt x="235" y="995"/>
                </a:cubicBezTo>
                <a:cubicBezTo>
                  <a:pt x="230" y="1073"/>
                  <a:pt x="239" y="1135"/>
                  <a:pt x="174" y="1178"/>
                </a:cubicBezTo>
                <a:cubicBezTo>
                  <a:pt x="163" y="1211"/>
                  <a:pt x="148" y="1240"/>
                  <a:pt x="139" y="1274"/>
                </a:cubicBezTo>
                <a:cubicBezTo>
                  <a:pt x="143" y="1434"/>
                  <a:pt x="78" y="1567"/>
                  <a:pt x="183" y="1667"/>
                </a:cubicBezTo>
                <a:cubicBezTo>
                  <a:pt x="198" y="1711"/>
                  <a:pt x="219" y="1726"/>
                  <a:pt x="253" y="1754"/>
                </a:cubicBezTo>
                <a:cubicBezTo>
                  <a:pt x="259" y="1759"/>
                  <a:pt x="262" y="1769"/>
                  <a:pt x="270" y="1772"/>
                </a:cubicBezTo>
                <a:cubicBezTo>
                  <a:pt x="295" y="1783"/>
                  <a:pt x="323" y="1783"/>
                  <a:pt x="349" y="1789"/>
                </a:cubicBezTo>
                <a:cubicBezTo>
                  <a:pt x="404" y="1786"/>
                  <a:pt x="461" y="1792"/>
                  <a:pt x="515" y="1781"/>
                </a:cubicBezTo>
                <a:cubicBezTo>
                  <a:pt x="524" y="1779"/>
                  <a:pt x="518" y="1762"/>
                  <a:pt x="523" y="1754"/>
                </a:cubicBezTo>
                <a:cubicBezTo>
                  <a:pt x="534" y="1735"/>
                  <a:pt x="548" y="1734"/>
                  <a:pt x="567" y="1728"/>
                </a:cubicBezTo>
                <a:cubicBezTo>
                  <a:pt x="607" y="1666"/>
                  <a:pt x="681" y="1637"/>
                  <a:pt x="741" y="1597"/>
                </a:cubicBezTo>
                <a:cubicBezTo>
                  <a:pt x="775" y="1574"/>
                  <a:pt x="784" y="1530"/>
                  <a:pt x="811" y="1501"/>
                </a:cubicBezTo>
                <a:cubicBezTo>
                  <a:pt x="829" y="1449"/>
                  <a:pt x="806" y="1498"/>
                  <a:pt x="846" y="1458"/>
                </a:cubicBezTo>
                <a:cubicBezTo>
                  <a:pt x="875" y="1429"/>
                  <a:pt x="895" y="1390"/>
                  <a:pt x="925" y="1362"/>
                </a:cubicBezTo>
                <a:cubicBezTo>
                  <a:pt x="945" y="1295"/>
                  <a:pt x="1015" y="1273"/>
                  <a:pt x="1056" y="1222"/>
                </a:cubicBezTo>
                <a:cubicBezTo>
                  <a:pt x="1082" y="1190"/>
                  <a:pt x="1099" y="1158"/>
                  <a:pt x="1134" y="1135"/>
                </a:cubicBezTo>
                <a:cubicBezTo>
                  <a:pt x="1171" y="1081"/>
                  <a:pt x="1130" y="1130"/>
                  <a:pt x="1178" y="1100"/>
                </a:cubicBezTo>
                <a:cubicBezTo>
                  <a:pt x="1192" y="1091"/>
                  <a:pt x="1201" y="1076"/>
                  <a:pt x="1213" y="1065"/>
                </a:cubicBezTo>
                <a:cubicBezTo>
                  <a:pt x="1220" y="985"/>
                  <a:pt x="1239" y="899"/>
                  <a:pt x="1178" y="838"/>
                </a:cubicBezTo>
                <a:cubicBezTo>
                  <a:pt x="1172" y="815"/>
                  <a:pt x="1166" y="791"/>
                  <a:pt x="1160" y="768"/>
                </a:cubicBezTo>
                <a:cubicBezTo>
                  <a:pt x="1148" y="723"/>
                  <a:pt x="1170" y="675"/>
                  <a:pt x="1178" y="629"/>
                </a:cubicBezTo>
                <a:cubicBezTo>
                  <a:pt x="1192" y="548"/>
                  <a:pt x="1212" y="451"/>
                  <a:pt x="1274" y="393"/>
                </a:cubicBezTo>
                <a:cubicBezTo>
                  <a:pt x="1299" y="320"/>
                  <a:pt x="1264" y="409"/>
                  <a:pt x="1300" y="349"/>
                </a:cubicBezTo>
                <a:cubicBezTo>
                  <a:pt x="1305" y="341"/>
                  <a:pt x="1303" y="329"/>
                  <a:pt x="1309" y="323"/>
                </a:cubicBezTo>
                <a:cubicBezTo>
                  <a:pt x="1330" y="302"/>
                  <a:pt x="1358" y="291"/>
                  <a:pt x="1379" y="271"/>
                </a:cubicBezTo>
                <a:cubicBezTo>
                  <a:pt x="1390" y="235"/>
                  <a:pt x="1409" y="203"/>
                  <a:pt x="1422" y="166"/>
                </a:cubicBezTo>
                <a:cubicBezTo>
                  <a:pt x="1427" y="109"/>
                  <a:pt x="1440" y="56"/>
                  <a:pt x="1440" y="0"/>
                </a:cubicBezTo>
              </a:path>
            </a:pathLst>
          </a:custGeom>
          <a:noFill/>
          <a:ln w="76200" cmpd="sng">
            <a:solidFill>
              <a:srgbClr val="0000CC"/>
            </a:solidFill>
            <a:round/>
            <a:headEnd/>
            <a:tailEnd/>
          </a:ln>
        </p:spPr>
        <p:txBody>
          <a:bodyPr/>
          <a:lstStyle/>
          <a:p>
            <a:endParaRPr lang="zh-CN" altLang="en-US"/>
          </a:p>
        </p:txBody>
      </p:sp>
      <p:sp>
        <p:nvSpPr>
          <p:cNvPr id="204808" name="AutoShape 8"/>
          <p:cNvSpPr>
            <a:spLocks noChangeArrowheads="1"/>
          </p:cNvSpPr>
          <p:nvPr/>
        </p:nvSpPr>
        <p:spPr bwMode="auto">
          <a:xfrm>
            <a:off x="5516563" y="6129338"/>
            <a:ext cx="431800" cy="431800"/>
          </a:xfrm>
          <a:prstGeom prst="star5">
            <a:avLst/>
          </a:prstGeom>
          <a:solidFill>
            <a:srgbClr val="FF0000"/>
          </a:solidFill>
          <a:ln w="9525">
            <a:solidFill>
              <a:schemeClr val="tx1"/>
            </a:solidFill>
            <a:miter lim="800000"/>
            <a:headEnd/>
            <a:tailEnd/>
          </a:ln>
          <a:effectLst/>
        </p:spPr>
        <p:txBody>
          <a:bodyPr wrap="none" anchor="ctr"/>
          <a:lstStyle/>
          <a:p>
            <a:pPr>
              <a:defRPr/>
            </a:pPr>
            <a:endParaRPr lang="zh-CN" altLang="en-US">
              <a:latin typeface="Arial" pitchFamily="34" charset="0"/>
            </a:endParaRPr>
          </a:p>
        </p:txBody>
      </p:sp>
      <p:sp>
        <p:nvSpPr>
          <p:cNvPr id="204809" name="AutoShape 9"/>
          <p:cNvSpPr>
            <a:spLocks noChangeArrowheads="1"/>
          </p:cNvSpPr>
          <p:nvPr/>
        </p:nvSpPr>
        <p:spPr bwMode="auto">
          <a:xfrm>
            <a:off x="7767638" y="414338"/>
            <a:ext cx="431800" cy="431800"/>
          </a:xfrm>
          <a:prstGeom prst="star5">
            <a:avLst/>
          </a:prstGeom>
          <a:solidFill>
            <a:srgbClr val="FF0000"/>
          </a:solidFill>
          <a:ln w="9525">
            <a:solidFill>
              <a:schemeClr val="tx1"/>
            </a:solidFill>
            <a:miter lim="800000"/>
            <a:headEnd/>
            <a:tailEnd/>
          </a:ln>
          <a:effectLst/>
        </p:spPr>
        <p:txBody>
          <a:bodyPr wrap="none" anchor="ctr"/>
          <a:lstStyle/>
          <a:p>
            <a:pPr>
              <a:defRPr/>
            </a:pPr>
            <a:endParaRPr lang="zh-CN" altLang="en-US">
              <a:latin typeface="Arial" pitchFamily="34" charset="0"/>
            </a:endParaRPr>
          </a:p>
        </p:txBody>
      </p:sp>
      <p:sp>
        <p:nvSpPr>
          <p:cNvPr id="204810" name="Text Box 10"/>
          <p:cNvSpPr txBox="1">
            <a:spLocks noChangeArrowheads="1"/>
          </p:cNvSpPr>
          <p:nvPr/>
        </p:nvSpPr>
        <p:spPr bwMode="auto">
          <a:xfrm>
            <a:off x="971550" y="4778375"/>
            <a:ext cx="7650163" cy="1168400"/>
          </a:xfrm>
          <a:prstGeom prst="rect">
            <a:avLst/>
          </a:prstGeom>
          <a:solidFill>
            <a:schemeClr val="bg1"/>
          </a:solidFill>
          <a:ln w="9525">
            <a:solidFill>
              <a:srgbClr val="0000CC"/>
            </a:solidFill>
            <a:miter lim="800000"/>
            <a:headEnd/>
            <a:tailEnd/>
          </a:ln>
        </p:spPr>
        <p:txBody>
          <a:bodyPr>
            <a:spAutoFit/>
          </a:bodyPr>
          <a:lstStyle/>
          <a:p>
            <a:pPr algn="l" eaLnBrk="1" hangingPunct="1">
              <a:spcBef>
                <a:spcPct val="50000"/>
              </a:spcBef>
              <a:buSzTx/>
              <a:buFontTx/>
              <a:buNone/>
            </a:pPr>
            <a:r>
              <a:rPr lang="zh-CN" altLang="en-US" sz="2000" b="1">
                <a:solidFill>
                  <a:srgbClr val="0000CC"/>
                </a:solidFill>
                <a:ea typeface="微软雅黑" pitchFamily="34" charset="-122"/>
                <a:cs typeface="宋体" pitchFamily="2" charset="-122"/>
              </a:rPr>
              <a:t>我国的陆上疆界线长约</a:t>
            </a:r>
            <a:r>
              <a:rPr lang="en-US" altLang="zh-CN" sz="2000" b="1">
                <a:solidFill>
                  <a:srgbClr val="0000CC"/>
                </a:solidFill>
                <a:ea typeface="微软雅黑" pitchFamily="34" charset="-122"/>
                <a:cs typeface="宋体" pitchFamily="2" charset="-122"/>
              </a:rPr>
              <a:t>2.28</a:t>
            </a:r>
            <a:r>
              <a:rPr lang="zh-CN" altLang="en-US" sz="2000" b="1">
                <a:solidFill>
                  <a:srgbClr val="0000CC"/>
                </a:solidFill>
                <a:ea typeface="微软雅黑" pitchFamily="34" charset="-122"/>
                <a:cs typeface="宋体" pitchFamily="2" charset="-122"/>
              </a:rPr>
              <a:t>万千米，陆上的邻国有</a:t>
            </a:r>
            <a:r>
              <a:rPr lang="en-US" altLang="zh-CN" sz="2000" b="1">
                <a:solidFill>
                  <a:srgbClr val="0000CC"/>
                </a:solidFill>
                <a:ea typeface="微软雅黑" pitchFamily="34" charset="-122"/>
                <a:cs typeface="宋体" pitchFamily="2" charset="-122"/>
              </a:rPr>
              <a:t>14</a:t>
            </a:r>
            <a:r>
              <a:rPr lang="zh-CN" altLang="en-US" sz="2000" b="1">
                <a:solidFill>
                  <a:srgbClr val="0000CC"/>
                </a:solidFill>
                <a:ea typeface="微软雅黑" pitchFamily="34" charset="-122"/>
                <a:cs typeface="宋体" pitchFamily="2" charset="-122"/>
              </a:rPr>
              <a:t>个：</a:t>
            </a:r>
          </a:p>
          <a:p>
            <a:pPr algn="l" eaLnBrk="1" hangingPunct="1">
              <a:spcBef>
                <a:spcPct val="50000"/>
              </a:spcBef>
              <a:buSzTx/>
              <a:buFontTx/>
              <a:buNone/>
            </a:pPr>
            <a:r>
              <a:rPr lang="zh-CN" altLang="en-US" sz="2000" b="1">
                <a:solidFill>
                  <a:srgbClr val="CC0000"/>
                </a:solidFill>
                <a:ea typeface="微软雅黑" pitchFamily="34" charset="-122"/>
                <a:cs typeface="宋体" pitchFamily="2" charset="-122"/>
              </a:rPr>
              <a:t>朝鲜、俄罗斯、蒙古、哈萨克斯坦、吉尔吉斯斯坦、塔吉克斯坦、阿富汗、巴基斯坦、印度、尼泊尔、不丹、缅甸、老挝、越南</a:t>
            </a:r>
          </a:p>
        </p:txBody>
      </p:sp>
      <p:sp>
        <p:nvSpPr>
          <p:cNvPr id="204811" name="Text Box 11"/>
          <p:cNvSpPr txBox="1">
            <a:spLocks noChangeArrowheads="1"/>
          </p:cNvSpPr>
          <p:nvPr/>
        </p:nvSpPr>
        <p:spPr bwMode="auto">
          <a:xfrm>
            <a:off x="3536950" y="2060575"/>
            <a:ext cx="3987800" cy="1168400"/>
          </a:xfrm>
          <a:prstGeom prst="rect">
            <a:avLst/>
          </a:prstGeom>
          <a:solidFill>
            <a:schemeClr val="bg1"/>
          </a:solidFill>
          <a:ln w="9525">
            <a:solidFill>
              <a:srgbClr val="FF0000"/>
            </a:solidFill>
            <a:miter lim="800000"/>
            <a:headEnd/>
            <a:tailEnd/>
          </a:ln>
        </p:spPr>
        <p:txBody>
          <a:bodyPr>
            <a:spAutoFit/>
          </a:bodyPr>
          <a:lstStyle/>
          <a:p>
            <a:pPr algn="l" eaLnBrk="1" hangingPunct="1">
              <a:spcBef>
                <a:spcPct val="50000"/>
              </a:spcBef>
              <a:buSzTx/>
              <a:buFontTx/>
              <a:buNone/>
            </a:pPr>
            <a:r>
              <a:rPr lang="zh-CN" altLang="en-US" sz="2000" b="1">
                <a:solidFill>
                  <a:srgbClr val="0000CC"/>
                </a:solidFill>
                <a:ea typeface="微软雅黑" pitchFamily="34" charset="-122"/>
                <a:cs typeface="宋体" pitchFamily="2" charset="-122"/>
              </a:rPr>
              <a:t>隔海相望的国家有</a:t>
            </a:r>
            <a:r>
              <a:rPr lang="en-US" altLang="zh-CN" sz="2000" b="1">
                <a:solidFill>
                  <a:srgbClr val="0000CC"/>
                </a:solidFill>
                <a:ea typeface="微软雅黑" pitchFamily="34" charset="-122"/>
                <a:cs typeface="宋体" pitchFamily="2" charset="-122"/>
              </a:rPr>
              <a:t>6</a:t>
            </a:r>
            <a:r>
              <a:rPr lang="zh-CN" altLang="en-US" sz="2000" b="1">
                <a:solidFill>
                  <a:srgbClr val="0000CC"/>
                </a:solidFill>
                <a:ea typeface="微软雅黑" pitchFamily="34" charset="-122"/>
                <a:cs typeface="宋体" pitchFamily="2" charset="-122"/>
              </a:rPr>
              <a:t>个：</a:t>
            </a:r>
          </a:p>
          <a:p>
            <a:pPr algn="l" eaLnBrk="1" hangingPunct="1">
              <a:spcBef>
                <a:spcPct val="50000"/>
              </a:spcBef>
              <a:buSzTx/>
              <a:buFontTx/>
              <a:buNone/>
            </a:pPr>
            <a:r>
              <a:rPr lang="zh-CN" altLang="en-US" sz="2000" b="1">
                <a:solidFill>
                  <a:srgbClr val="CC0000"/>
                </a:solidFill>
                <a:ea typeface="微软雅黑" pitchFamily="34" charset="-122"/>
                <a:cs typeface="宋体" pitchFamily="2" charset="-122"/>
              </a:rPr>
              <a:t>韩国、日本、菲律宾、马来西亚、文莱、印度尼西亚</a:t>
            </a:r>
          </a:p>
        </p:txBody>
      </p:sp>
      <p:sp>
        <p:nvSpPr>
          <p:cNvPr id="204812" name="Text Box 12"/>
          <p:cNvSpPr txBox="1">
            <a:spLocks noChangeArrowheads="1"/>
          </p:cNvSpPr>
          <p:nvPr/>
        </p:nvSpPr>
        <p:spPr bwMode="auto">
          <a:xfrm>
            <a:off x="8128000" y="773113"/>
            <a:ext cx="684213" cy="579437"/>
          </a:xfrm>
          <a:prstGeom prst="rect">
            <a:avLst/>
          </a:prstGeom>
          <a:solidFill>
            <a:schemeClr val="bg1"/>
          </a:solidFill>
          <a:ln w="9525">
            <a:noFill/>
            <a:miter lim="800000"/>
            <a:headEnd/>
            <a:tailEnd/>
          </a:ln>
        </p:spPr>
        <p:txBody>
          <a:bodyPr>
            <a:spAutoFit/>
          </a:bodyPr>
          <a:lstStyle/>
          <a:p>
            <a:pPr algn="l" eaLnBrk="1" hangingPunct="1">
              <a:spcBef>
                <a:spcPct val="50000"/>
              </a:spcBef>
              <a:buSzTx/>
              <a:buFontTx/>
              <a:buNone/>
            </a:pPr>
            <a:r>
              <a:rPr lang="zh-CN" altLang="en-US" sz="3200" b="1">
                <a:solidFill>
                  <a:srgbClr val="0000CC"/>
                </a:solidFill>
                <a:ea typeface="微软雅黑" pitchFamily="34" charset="-122"/>
                <a:cs typeface="宋体" pitchFamily="2" charset="-122"/>
              </a:rPr>
              <a:t>东</a:t>
            </a:r>
          </a:p>
        </p:txBody>
      </p:sp>
      <p:sp>
        <p:nvSpPr>
          <p:cNvPr id="204814" name="Text Box 14"/>
          <p:cNvSpPr txBox="1">
            <a:spLocks noChangeArrowheads="1"/>
          </p:cNvSpPr>
          <p:nvPr/>
        </p:nvSpPr>
        <p:spPr bwMode="auto">
          <a:xfrm>
            <a:off x="6011863" y="5805488"/>
            <a:ext cx="504825" cy="579437"/>
          </a:xfrm>
          <a:prstGeom prst="rect">
            <a:avLst/>
          </a:prstGeom>
          <a:solidFill>
            <a:schemeClr val="bg1"/>
          </a:solidFill>
          <a:ln w="9525">
            <a:noFill/>
            <a:miter lim="800000"/>
            <a:headEnd/>
            <a:tailEnd/>
          </a:ln>
        </p:spPr>
        <p:txBody>
          <a:bodyPr>
            <a:spAutoFit/>
          </a:bodyPr>
          <a:lstStyle/>
          <a:p>
            <a:pPr algn="l" eaLnBrk="1" hangingPunct="1">
              <a:spcBef>
                <a:spcPct val="50000"/>
              </a:spcBef>
              <a:buSzTx/>
              <a:buFontTx/>
              <a:buNone/>
            </a:pPr>
            <a:r>
              <a:rPr lang="zh-CN" altLang="en-US" sz="3200" b="1">
                <a:solidFill>
                  <a:srgbClr val="0000CC"/>
                </a:solidFill>
                <a:ea typeface="微软雅黑" pitchFamily="34" charset="-122"/>
                <a:cs typeface="宋体" pitchFamily="2" charset="-122"/>
              </a:rPr>
              <a:t>南</a:t>
            </a:r>
          </a:p>
        </p:txBody>
      </p:sp>
      <p:sp>
        <p:nvSpPr>
          <p:cNvPr id="204817" name="Text Box 17"/>
          <p:cNvSpPr txBox="1">
            <a:spLocks noChangeArrowheads="1"/>
          </p:cNvSpPr>
          <p:nvPr/>
        </p:nvSpPr>
        <p:spPr bwMode="auto">
          <a:xfrm rot="-469020">
            <a:off x="2811463" y="593725"/>
            <a:ext cx="2808287" cy="519113"/>
          </a:xfrm>
          <a:prstGeom prst="rect">
            <a:avLst/>
          </a:prstGeom>
          <a:noFill/>
          <a:ln w="9525">
            <a:noFill/>
            <a:miter lim="800000"/>
            <a:headEnd/>
            <a:tailEnd/>
          </a:ln>
        </p:spPr>
        <p:txBody>
          <a:bodyPr>
            <a:spAutoFit/>
          </a:bodyPr>
          <a:lstStyle/>
          <a:p>
            <a:pPr algn="l" eaLnBrk="1" hangingPunct="1">
              <a:spcBef>
                <a:spcPct val="50000"/>
              </a:spcBef>
              <a:buSzTx/>
              <a:buFontTx/>
              <a:buNone/>
            </a:pPr>
            <a:r>
              <a:rPr lang="zh-CN" altLang="en-US" sz="2800" b="1">
                <a:solidFill>
                  <a:srgbClr val="0000CC"/>
                </a:solidFill>
                <a:ea typeface="微软雅黑" pitchFamily="34" charset="-122"/>
                <a:cs typeface="宋体" pitchFamily="2" charset="-122"/>
              </a:rPr>
              <a:t>相距</a:t>
            </a:r>
            <a:r>
              <a:rPr lang="en-US" altLang="zh-CN" sz="2800" b="1">
                <a:solidFill>
                  <a:srgbClr val="0000CC"/>
                </a:solidFill>
                <a:ea typeface="微软雅黑" pitchFamily="34" charset="-122"/>
                <a:cs typeface="宋体" pitchFamily="2" charset="-122"/>
              </a:rPr>
              <a:t>5200</a:t>
            </a:r>
            <a:r>
              <a:rPr lang="zh-CN" altLang="en-US" sz="2800" b="1">
                <a:solidFill>
                  <a:srgbClr val="0000CC"/>
                </a:solidFill>
                <a:ea typeface="微软雅黑" pitchFamily="34" charset="-122"/>
                <a:cs typeface="宋体" pitchFamily="2" charset="-122"/>
              </a:rPr>
              <a:t>千米</a:t>
            </a:r>
          </a:p>
        </p:txBody>
      </p:sp>
      <p:sp>
        <p:nvSpPr>
          <p:cNvPr id="204818" name="Line 18"/>
          <p:cNvSpPr>
            <a:spLocks noChangeShapeType="1"/>
          </p:cNvSpPr>
          <p:nvPr/>
        </p:nvSpPr>
        <p:spPr bwMode="auto">
          <a:xfrm flipH="1">
            <a:off x="5786438" y="53975"/>
            <a:ext cx="676275" cy="6254750"/>
          </a:xfrm>
          <a:prstGeom prst="line">
            <a:avLst/>
          </a:prstGeom>
          <a:noFill/>
          <a:ln w="38100">
            <a:solidFill>
              <a:schemeClr val="tx1"/>
            </a:solidFill>
            <a:round/>
            <a:headEnd/>
            <a:tailEnd/>
          </a:ln>
        </p:spPr>
        <p:txBody>
          <a:bodyPr/>
          <a:lstStyle/>
          <a:p>
            <a:endParaRPr lang="zh-CN" altLang="en-US"/>
          </a:p>
        </p:txBody>
      </p:sp>
      <p:sp>
        <p:nvSpPr>
          <p:cNvPr id="204819" name="Text Box 19"/>
          <p:cNvSpPr txBox="1">
            <a:spLocks noChangeArrowheads="1"/>
          </p:cNvSpPr>
          <p:nvPr/>
        </p:nvSpPr>
        <p:spPr bwMode="auto">
          <a:xfrm rot="5787945">
            <a:off x="4787107" y="3259931"/>
            <a:ext cx="3600450" cy="519113"/>
          </a:xfrm>
          <a:prstGeom prst="rect">
            <a:avLst/>
          </a:prstGeom>
          <a:noFill/>
          <a:ln w="9525">
            <a:noFill/>
            <a:miter lim="800000"/>
            <a:headEnd/>
            <a:tailEnd/>
          </a:ln>
        </p:spPr>
        <p:txBody>
          <a:bodyPr>
            <a:spAutoFit/>
          </a:bodyPr>
          <a:lstStyle/>
          <a:p>
            <a:pPr algn="l" eaLnBrk="1" hangingPunct="1">
              <a:spcBef>
                <a:spcPct val="50000"/>
              </a:spcBef>
              <a:buSzTx/>
              <a:buFontTx/>
              <a:buNone/>
            </a:pPr>
            <a:r>
              <a:rPr lang="zh-CN" altLang="en-US" sz="2800" b="1">
                <a:solidFill>
                  <a:srgbClr val="0000CC"/>
                </a:solidFill>
                <a:ea typeface="微软雅黑" pitchFamily="34" charset="-122"/>
                <a:cs typeface="宋体" pitchFamily="2" charset="-122"/>
              </a:rPr>
              <a:t>南北相距</a:t>
            </a:r>
            <a:r>
              <a:rPr lang="en-US" altLang="zh-CN" sz="2800" b="1">
                <a:solidFill>
                  <a:srgbClr val="0000CC"/>
                </a:solidFill>
                <a:ea typeface="微软雅黑" pitchFamily="34" charset="-122"/>
                <a:cs typeface="宋体" pitchFamily="2" charset="-122"/>
              </a:rPr>
              <a:t>5500</a:t>
            </a:r>
            <a:r>
              <a:rPr lang="zh-CN" altLang="en-US" sz="2800" b="1">
                <a:solidFill>
                  <a:srgbClr val="0000CC"/>
                </a:solidFill>
                <a:ea typeface="微软雅黑" pitchFamily="34" charset="-122"/>
                <a:cs typeface="宋体" pitchFamily="2" charset="-122"/>
              </a:rPr>
              <a:t>千米</a:t>
            </a:r>
          </a:p>
        </p:txBody>
      </p:sp>
      <p:sp>
        <p:nvSpPr>
          <p:cNvPr id="21" name="任意多边形 20"/>
          <p:cNvSpPr/>
          <p:nvPr/>
        </p:nvSpPr>
        <p:spPr bwMode="auto">
          <a:xfrm>
            <a:off x="441325" y="882650"/>
            <a:ext cx="5376863" cy="3273425"/>
          </a:xfrm>
          <a:custGeom>
            <a:avLst/>
            <a:gdLst>
              <a:gd name="connsiteX0" fmla="*/ 4493173 w 5376042"/>
              <a:gd name="connsiteY0" fmla="*/ 3247697 h 3273974"/>
              <a:gd name="connsiteX1" fmla="*/ 4414345 w 5376042"/>
              <a:gd name="connsiteY1" fmla="*/ 3168869 h 3273974"/>
              <a:gd name="connsiteX2" fmla="*/ 4367049 w 5376042"/>
              <a:gd name="connsiteY2" fmla="*/ 3137338 h 3273974"/>
              <a:gd name="connsiteX3" fmla="*/ 4319752 w 5376042"/>
              <a:gd name="connsiteY3" fmla="*/ 3090041 h 3273974"/>
              <a:gd name="connsiteX4" fmla="*/ 4272456 w 5376042"/>
              <a:gd name="connsiteY4" fmla="*/ 3058510 h 3273974"/>
              <a:gd name="connsiteX5" fmla="*/ 4225159 w 5376042"/>
              <a:gd name="connsiteY5" fmla="*/ 3011214 h 3273974"/>
              <a:gd name="connsiteX6" fmla="*/ 4177863 w 5376042"/>
              <a:gd name="connsiteY6" fmla="*/ 2995448 h 3273974"/>
              <a:gd name="connsiteX7" fmla="*/ 3941380 w 5376042"/>
              <a:gd name="connsiteY7" fmla="*/ 3011214 h 3273974"/>
              <a:gd name="connsiteX8" fmla="*/ 3909849 w 5376042"/>
              <a:gd name="connsiteY8" fmla="*/ 3058510 h 3273974"/>
              <a:gd name="connsiteX9" fmla="*/ 3815256 w 5376042"/>
              <a:gd name="connsiteY9" fmla="*/ 3090041 h 3273974"/>
              <a:gd name="connsiteX10" fmla="*/ 3767959 w 5376042"/>
              <a:gd name="connsiteY10" fmla="*/ 3121572 h 3273974"/>
              <a:gd name="connsiteX11" fmla="*/ 3689132 w 5376042"/>
              <a:gd name="connsiteY11" fmla="*/ 3137338 h 3273974"/>
              <a:gd name="connsiteX12" fmla="*/ 3641835 w 5376042"/>
              <a:gd name="connsiteY12" fmla="*/ 3153103 h 3273974"/>
              <a:gd name="connsiteX13" fmla="*/ 3547242 w 5376042"/>
              <a:gd name="connsiteY13" fmla="*/ 3168869 h 3273974"/>
              <a:gd name="connsiteX14" fmla="*/ 3452649 w 5376042"/>
              <a:gd name="connsiteY14" fmla="*/ 3200400 h 3273974"/>
              <a:gd name="connsiteX15" fmla="*/ 3405352 w 5376042"/>
              <a:gd name="connsiteY15" fmla="*/ 3184634 h 3273974"/>
              <a:gd name="connsiteX16" fmla="*/ 3358056 w 5376042"/>
              <a:gd name="connsiteY16" fmla="*/ 3200400 h 3273974"/>
              <a:gd name="connsiteX17" fmla="*/ 3310759 w 5376042"/>
              <a:gd name="connsiteY17" fmla="*/ 3168869 h 3273974"/>
              <a:gd name="connsiteX18" fmla="*/ 3279228 w 5376042"/>
              <a:gd name="connsiteY18" fmla="*/ 3121572 h 3273974"/>
              <a:gd name="connsiteX19" fmla="*/ 3263463 w 5376042"/>
              <a:gd name="connsiteY19" fmla="*/ 3042745 h 3273974"/>
              <a:gd name="connsiteX20" fmla="*/ 3105807 w 5376042"/>
              <a:gd name="connsiteY20" fmla="*/ 2995448 h 3273974"/>
              <a:gd name="connsiteX21" fmla="*/ 2995449 w 5376042"/>
              <a:gd name="connsiteY21" fmla="*/ 2948152 h 3273974"/>
              <a:gd name="connsiteX22" fmla="*/ 2948152 w 5376042"/>
              <a:gd name="connsiteY22" fmla="*/ 2916621 h 3273974"/>
              <a:gd name="connsiteX23" fmla="*/ 2995449 w 5376042"/>
              <a:gd name="connsiteY23" fmla="*/ 2900855 h 3273974"/>
              <a:gd name="connsiteX24" fmla="*/ 3042745 w 5376042"/>
              <a:gd name="connsiteY24" fmla="*/ 2774731 h 3273974"/>
              <a:gd name="connsiteX25" fmla="*/ 3121573 w 5376042"/>
              <a:gd name="connsiteY25" fmla="*/ 2695903 h 3273974"/>
              <a:gd name="connsiteX26" fmla="*/ 3090042 w 5376042"/>
              <a:gd name="connsiteY26" fmla="*/ 2538248 h 3273974"/>
              <a:gd name="connsiteX27" fmla="*/ 3042745 w 5376042"/>
              <a:gd name="connsiteY27" fmla="*/ 2522483 h 3273974"/>
              <a:gd name="connsiteX28" fmla="*/ 2569780 w 5376042"/>
              <a:gd name="connsiteY28" fmla="*/ 2506717 h 3273974"/>
              <a:gd name="connsiteX29" fmla="*/ 2412125 w 5376042"/>
              <a:gd name="connsiteY29" fmla="*/ 2490952 h 3273974"/>
              <a:gd name="connsiteX30" fmla="*/ 2364828 w 5376042"/>
              <a:gd name="connsiteY30" fmla="*/ 2475186 h 3273974"/>
              <a:gd name="connsiteX31" fmla="*/ 2270235 w 5376042"/>
              <a:gd name="connsiteY31" fmla="*/ 2459421 h 3273974"/>
              <a:gd name="connsiteX32" fmla="*/ 2207173 w 5376042"/>
              <a:gd name="connsiteY32" fmla="*/ 2443655 h 3273974"/>
              <a:gd name="connsiteX33" fmla="*/ 2049518 w 5376042"/>
              <a:gd name="connsiteY33" fmla="*/ 2443655 h 3273974"/>
              <a:gd name="connsiteX34" fmla="*/ 1954925 w 5376042"/>
              <a:gd name="connsiteY34" fmla="*/ 2412124 h 3273974"/>
              <a:gd name="connsiteX35" fmla="*/ 1907628 w 5376042"/>
              <a:gd name="connsiteY35" fmla="*/ 2396359 h 3273974"/>
              <a:gd name="connsiteX36" fmla="*/ 1860332 w 5376042"/>
              <a:gd name="connsiteY36" fmla="*/ 2364828 h 3273974"/>
              <a:gd name="connsiteX37" fmla="*/ 1749973 w 5376042"/>
              <a:gd name="connsiteY37" fmla="*/ 2349062 h 3273974"/>
              <a:gd name="connsiteX38" fmla="*/ 1497725 w 5376042"/>
              <a:gd name="connsiteY38" fmla="*/ 2333297 h 3273974"/>
              <a:gd name="connsiteX39" fmla="*/ 1198180 w 5376042"/>
              <a:gd name="connsiteY39" fmla="*/ 2286000 h 3273974"/>
              <a:gd name="connsiteX40" fmla="*/ 1103587 w 5376042"/>
              <a:gd name="connsiteY40" fmla="*/ 2222938 h 3273974"/>
              <a:gd name="connsiteX41" fmla="*/ 1008994 w 5376042"/>
              <a:gd name="connsiteY41" fmla="*/ 2128345 h 3273974"/>
              <a:gd name="connsiteX42" fmla="*/ 914400 w 5376042"/>
              <a:gd name="connsiteY42" fmla="*/ 2065283 h 3273974"/>
              <a:gd name="connsiteX43" fmla="*/ 772511 w 5376042"/>
              <a:gd name="connsiteY43" fmla="*/ 2017986 h 3273974"/>
              <a:gd name="connsiteX44" fmla="*/ 725214 w 5376042"/>
              <a:gd name="connsiteY44" fmla="*/ 2002221 h 3273974"/>
              <a:gd name="connsiteX45" fmla="*/ 630621 w 5376042"/>
              <a:gd name="connsiteY45" fmla="*/ 1954924 h 3273974"/>
              <a:gd name="connsiteX46" fmla="*/ 536028 w 5376042"/>
              <a:gd name="connsiteY46" fmla="*/ 1907628 h 3273974"/>
              <a:gd name="connsiteX47" fmla="*/ 441435 w 5376042"/>
              <a:gd name="connsiteY47" fmla="*/ 1860331 h 3273974"/>
              <a:gd name="connsiteX48" fmla="*/ 394138 w 5376042"/>
              <a:gd name="connsiteY48" fmla="*/ 1828800 h 3273974"/>
              <a:gd name="connsiteX49" fmla="*/ 299545 w 5376042"/>
              <a:gd name="connsiteY49" fmla="*/ 1781503 h 3273974"/>
              <a:gd name="connsiteX50" fmla="*/ 220718 w 5376042"/>
              <a:gd name="connsiteY50" fmla="*/ 1702676 h 3273974"/>
              <a:gd name="connsiteX51" fmla="*/ 173421 w 5376042"/>
              <a:gd name="connsiteY51" fmla="*/ 1608083 h 3273974"/>
              <a:gd name="connsiteX52" fmla="*/ 189187 w 5376042"/>
              <a:gd name="connsiteY52" fmla="*/ 1545021 h 3273974"/>
              <a:gd name="connsiteX53" fmla="*/ 220718 w 5376042"/>
              <a:gd name="connsiteY53" fmla="*/ 1481959 h 3273974"/>
              <a:gd name="connsiteX54" fmla="*/ 331076 w 5376042"/>
              <a:gd name="connsiteY54" fmla="*/ 1371600 h 3273974"/>
              <a:gd name="connsiteX55" fmla="*/ 268014 w 5376042"/>
              <a:gd name="connsiteY55" fmla="*/ 1277007 h 3273974"/>
              <a:gd name="connsiteX56" fmla="*/ 252249 w 5376042"/>
              <a:gd name="connsiteY56" fmla="*/ 1135117 h 3273974"/>
              <a:gd name="connsiteX57" fmla="*/ 110359 w 5376042"/>
              <a:gd name="connsiteY57" fmla="*/ 1056290 h 3273974"/>
              <a:gd name="connsiteX58" fmla="*/ 94594 w 5376042"/>
              <a:gd name="connsiteY58" fmla="*/ 977462 h 3273974"/>
              <a:gd name="connsiteX59" fmla="*/ 47297 w 5376042"/>
              <a:gd name="connsiteY59" fmla="*/ 945931 h 3273974"/>
              <a:gd name="connsiteX60" fmla="*/ 31532 w 5376042"/>
              <a:gd name="connsiteY60" fmla="*/ 867103 h 3273974"/>
              <a:gd name="connsiteX61" fmla="*/ 0 w 5376042"/>
              <a:gd name="connsiteY61" fmla="*/ 819807 h 3273974"/>
              <a:gd name="connsiteX62" fmla="*/ 31532 w 5376042"/>
              <a:gd name="connsiteY62" fmla="*/ 788276 h 3273974"/>
              <a:gd name="connsiteX63" fmla="*/ 47297 w 5376042"/>
              <a:gd name="connsiteY63" fmla="*/ 740979 h 3273974"/>
              <a:gd name="connsiteX64" fmla="*/ 141890 w 5376042"/>
              <a:gd name="connsiteY64" fmla="*/ 709448 h 3273974"/>
              <a:gd name="connsiteX65" fmla="*/ 157656 w 5376042"/>
              <a:gd name="connsiteY65" fmla="*/ 646386 h 3273974"/>
              <a:gd name="connsiteX66" fmla="*/ 204952 w 5376042"/>
              <a:gd name="connsiteY66" fmla="*/ 614855 h 3273974"/>
              <a:gd name="connsiteX67" fmla="*/ 346842 w 5376042"/>
              <a:gd name="connsiteY67" fmla="*/ 583324 h 3273974"/>
              <a:gd name="connsiteX68" fmla="*/ 425669 w 5376042"/>
              <a:gd name="connsiteY68" fmla="*/ 567559 h 3273974"/>
              <a:gd name="connsiteX69" fmla="*/ 646387 w 5376042"/>
              <a:gd name="connsiteY69" fmla="*/ 599090 h 3273974"/>
              <a:gd name="connsiteX70" fmla="*/ 867104 w 5376042"/>
              <a:gd name="connsiteY70" fmla="*/ 536028 h 3273974"/>
              <a:gd name="connsiteX71" fmla="*/ 993228 w 5376042"/>
              <a:gd name="connsiteY71" fmla="*/ 520262 h 3273974"/>
              <a:gd name="connsiteX72" fmla="*/ 1087821 w 5376042"/>
              <a:gd name="connsiteY72" fmla="*/ 488731 h 3273974"/>
              <a:gd name="connsiteX73" fmla="*/ 1119352 w 5376042"/>
              <a:gd name="connsiteY73" fmla="*/ 378372 h 3273974"/>
              <a:gd name="connsiteX74" fmla="*/ 1135118 w 5376042"/>
              <a:gd name="connsiteY74" fmla="*/ 331076 h 3273974"/>
              <a:gd name="connsiteX75" fmla="*/ 1150883 w 5376042"/>
              <a:gd name="connsiteY75" fmla="*/ 252248 h 3273974"/>
              <a:gd name="connsiteX76" fmla="*/ 1245476 w 5376042"/>
              <a:gd name="connsiteY76" fmla="*/ 220717 h 3273974"/>
              <a:gd name="connsiteX77" fmla="*/ 1418897 w 5376042"/>
              <a:gd name="connsiteY77" fmla="*/ 189186 h 3273974"/>
              <a:gd name="connsiteX78" fmla="*/ 1450428 w 5376042"/>
              <a:gd name="connsiteY78" fmla="*/ 141890 h 3273974"/>
              <a:gd name="connsiteX79" fmla="*/ 1608083 w 5376042"/>
              <a:gd name="connsiteY79" fmla="*/ 94593 h 3273974"/>
              <a:gd name="connsiteX80" fmla="*/ 1623849 w 5376042"/>
              <a:gd name="connsiteY80" fmla="*/ 47297 h 3273974"/>
              <a:gd name="connsiteX81" fmla="*/ 1718442 w 5376042"/>
              <a:gd name="connsiteY81" fmla="*/ 15765 h 3273974"/>
              <a:gd name="connsiteX82" fmla="*/ 1781504 w 5376042"/>
              <a:gd name="connsiteY82" fmla="*/ 78828 h 3273974"/>
              <a:gd name="connsiteX83" fmla="*/ 1828800 w 5376042"/>
              <a:gd name="connsiteY83" fmla="*/ 110359 h 3273974"/>
              <a:gd name="connsiteX84" fmla="*/ 1860332 w 5376042"/>
              <a:gd name="connsiteY84" fmla="*/ 78828 h 3273974"/>
              <a:gd name="connsiteX85" fmla="*/ 1891863 w 5376042"/>
              <a:gd name="connsiteY85" fmla="*/ 31531 h 3273974"/>
              <a:gd name="connsiteX86" fmla="*/ 1939159 w 5376042"/>
              <a:gd name="connsiteY86" fmla="*/ 0 h 3273974"/>
              <a:gd name="connsiteX87" fmla="*/ 2112580 w 5376042"/>
              <a:gd name="connsiteY87" fmla="*/ 15765 h 3273974"/>
              <a:gd name="connsiteX88" fmla="*/ 2207173 w 5376042"/>
              <a:gd name="connsiteY88" fmla="*/ 47297 h 3273974"/>
              <a:gd name="connsiteX89" fmla="*/ 2301766 w 5376042"/>
              <a:gd name="connsiteY89" fmla="*/ 78828 h 3273974"/>
              <a:gd name="connsiteX90" fmla="*/ 2412125 w 5376042"/>
              <a:gd name="connsiteY90" fmla="*/ 141890 h 3273974"/>
              <a:gd name="connsiteX91" fmla="*/ 2443656 w 5376042"/>
              <a:gd name="connsiteY91" fmla="*/ 204952 h 3273974"/>
              <a:gd name="connsiteX92" fmla="*/ 2459421 w 5376042"/>
              <a:gd name="connsiteY92" fmla="*/ 252248 h 3273974"/>
              <a:gd name="connsiteX93" fmla="*/ 2506718 w 5376042"/>
              <a:gd name="connsiteY93" fmla="*/ 268014 h 3273974"/>
              <a:gd name="connsiteX94" fmla="*/ 2601311 w 5376042"/>
              <a:gd name="connsiteY94" fmla="*/ 315310 h 3273974"/>
              <a:gd name="connsiteX95" fmla="*/ 2648607 w 5376042"/>
              <a:gd name="connsiteY95" fmla="*/ 409903 h 3273974"/>
              <a:gd name="connsiteX96" fmla="*/ 2695904 w 5376042"/>
              <a:gd name="connsiteY96" fmla="*/ 378372 h 3273974"/>
              <a:gd name="connsiteX97" fmla="*/ 2743200 w 5376042"/>
              <a:gd name="connsiteY97" fmla="*/ 409903 h 3273974"/>
              <a:gd name="connsiteX98" fmla="*/ 2790497 w 5376042"/>
              <a:gd name="connsiteY98" fmla="*/ 425669 h 3273974"/>
              <a:gd name="connsiteX99" fmla="*/ 2806263 w 5376042"/>
              <a:gd name="connsiteY99" fmla="*/ 504497 h 3273974"/>
              <a:gd name="connsiteX100" fmla="*/ 2900856 w 5376042"/>
              <a:gd name="connsiteY100" fmla="*/ 536028 h 3273974"/>
              <a:gd name="connsiteX101" fmla="*/ 2948152 w 5376042"/>
              <a:gd name="connsiteY101" fmla="*/ 551793 h 3273974"/>
              <a:gd name="connsiteX102" fmla="*/ 2995449 w 5376042"/>
              <a:gd name="connsiteY102" fmla="*/ 646386 h 3273974"/>
              <a:gd name="connsiteX103" fmla="*/ 3011214 w 5376042"/>
              <a:gd name="connsiteY103" fmla="*/ 693683 h 3273974"/>
              <a:gd name="connsiteX104" fmla="*/ 3153104 w 5376042"/>
              <a:gd name="connsiteY104" fmla="*/ 772510 h 3273974"/>
              <a:gd name="connsiteX105" fmla="*/ 3263463 w 5376042"/>
              <a:gd name="connsiteY105" fmla="*/ 819807 h 3273974"/>
              <a:gd name="connsiteX106" fmla="*/ 3294994 w 5376042"/>
              <a:gd name="connsiteY106" fmla="*/ 867103 h 3273974"/>
              <a:gd name="connsiteX107" fmla="*/ 3515711 w 5376042"/>
              <a:gd name="connsiteY107" fmla="*/ 835572 h 3273974"/>
              <a:gd name="connsiteX108" fmla="*/ 3783725 w 5376042"/>
              <a:gd name="connsiteY108" fmla="*/ 819807 h 3273974"/>
              <a:gd name="connsiteX109" fmla="*/ 3941380 w 5376042"/>
              <a:gd name="connsiteY109" fmla="*/ 804041 h 3273974"/>
              <a:gd name="connsiteX110" fmla="*/ 3988676 w 5376042"/>
              <a:gd name="connsiteY110" fmla="*/ 772510 h 3273974"/>
              <a:gd name="connsiteX111" fmla="*/ 4067504 w 5376042"/>
              <a:gd name="connsiteY111" fmla="*/ 756745 h 3273974"/>
              <a:gd name="connsiteX112" fmla="*/ 4114800 w 5376042"/>
              <a:gd name="connsiteY112" fmla="*/ 740979 h 3273974"/>
              <a:gd name="connsiteX113" fmla="*/ 4319752 w 5376042"/>
              <a:gd name="connsiteY113" fmla="*/ 725214 h 3273974"/>
              <a:gd name="connsiteX114" fmla="*/ 4556235 w 5376042"/>
              <a:gd name="connsiteY114" fmla="*/ 693683 h 3273974"/>
              <a:gd name="connsiteX115" fmla="*/ 4650828 w 5376042"/>
              <a:gd name="connsiteY115" fmla="*/ 646386 h 3273974"/>
              <a:gd name="connsiteX116" fmla="*/ 4792718 w 5376042"/>
              <a:gd name="connsiteY116" fmla="*/ 599090 h 3273974"/>
              <a:gd name="connsiteX117" fmla="*/ 4840014 w 5376042"/>
              <a:gd name="connsiteY117" fmla="*/ 583324 h 3273974"/>
              <a:gd name="connsiteX118" fmla="*/ 4918842 w 5376042"/>
              <a:gd name="connsiteY118" fmla="*/ 520262 h 3273974"/>
              <a:gd name="connsiteX119" fmla="*/ 5013435 w 5376042"/>
              <a:gd name="connsiteY119" fmla="*/ 457200 h 3273974"/>
              <a:gd name="connsiteX120" fmla="*/ 5029200 w 5376042"/>
              <a:gd name="connsiteY120" fmla="*/ 409903 h 3273974"/>
              <a:gd name="connsiteX121" fmla="*/ 5218387 w 5376042"/>
              <a:gd name="connsiteY121" fmla="*/ 362607 h 3273974"/>
              <a:gd name="connsiteX122" fmla="*/ 5312980 w 5376042"/>
              <a:gd name="connsiteY122" fmla="*/ 331076 h 3273974"/>
              <a:gd name="connsiteX123" fmla="*/ 5376042 w 5376042"/>
              <a:gd name="connsiteY123" fmla="*/ 236483 h 3273974"/>
              <a:gd name="connsiteX124" fmla="*/ 5360276 w 5376042"/>
              <a:gd name="connsiteY124" fmla="*/ 189186 h 3273974"/>
              <a:gd name="connsiteX125" fmla="*/ 5312980 w 5376042"/>
              <a:gd name="connsiteY125" fmla="*/ 157655 h 3273974"/>
              <a:gd name="connsiteX126" fmla="*/ 5281449 w 5376042"/>
              <a:gd name="connsiteY126" fmla="*/ 110359 h 3273974"/>
              <a:gd name="connsiteX127" fmla="*/ 5312980 w 5376042"/>
              <a:gd name="connsiteY127" fmla="*/ 63062 h 327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376042" h="3273974">
                <a:moveTo>
                  <a:pt x="4493173" y="3247697"/>
                </a:moveTo>
                <a:cubicBezTo>
                  <a:pt x="4367046" y="3163611"/>
                  <a:pt x="4519450" y="3273974"/>
                  <a:pt x="4414345" y="3168869"/>
                </a:cubicBezTo>
                <a:cubicBezTo>
                  <a:pt x="4400947" y="3155471"/>
                  <a:pt x="4381605" y="3149468"/>
                  <a:pt x="4367049" y="3137338"/>
                </a:cubicBezTo>
                <a:cubicBezTo>
                  <a:pt x="4349921" y="3123064"/>
                  <a:pt x="4336880" y="3104315"/>
                  <a:pt x="4319752" y="3090041"/>
                </a:cubicBezTo>
                <a:cubicBezTo>
                  <a:pt x="4305196" y="3077911"/>
                  <a:pt x="4287012" y="3070640"/>
                  <a:pt x="4272456" y="3058510"/>
                </a:cubicBezTo>
                <a:cubicBezTo>
                  <a:pt x="4255328" y="3044237"/>
                  <a:pt x="4243710" y="3023581"/>
                  <a:pt x="4225159" y="3011214"/>
                </a:cubicBezTo>
                <a:cubicBezTo>
                  <a:pt x="4211332" y="3001996"/>
                  <a:pt x="4193628" y="3000703"/>
                  <a:pt x="4177863" y="2995448"/>
                </a:cubicBezTo>
                <a:cubicBezTo>
                  <a:pt x="4099035" y="3000703"/>
                  <a:pt x="4018283" y="2993119"/>
                  <a:pt x="3941380" y="3011214"/>
                </a:cubicBezTo>
                <a:cubicBezTo>
                  <a:pt x="3922936" y="3015554"/>
                  <a:pt x="3925917" y="3048468"/>
                  <a:pt x="3909849" y="3058510"/>
                </a:cubicBezTo>
                <a:cubicBezTo>
                  <a:pt x="3881664" y="3076125"/>
                  <a:pt x="3815256" y="3090041"/>
                  <a:pt x="3815256" y="3090041"/>
                </a:cubicBezTo>
                <a:cubicBezTo>
                  <a:pt x="3799490" y="3100551"/>
                  <a:pt x="3785700" y="3114919"/>
                  <a:pt x="3767959" y="3121572"/>
                </a:cubicBezTo>
                <a:cubicBezTo>
                  <a:pt x="3742869" y="3130981"/>
                  <a:pt x="3715128" y="3130839"/>
                  <a:pt x="3689132" y="3137338"/>
                </a:cubicBezTo>
                <a:cubicBezTo>
                  <a:pt x="3673010" y="3141369"/>
                  <a:pt x="3658058" y="3149498"/>
                  <a:pt x="3641835" y="3153103"/>
                </a:cubicBezTo>
                <a:cubicBezTo>
                  <a:pt x="3610630" y="3160037"/>
                  <a:pt x="3578254" y="3161116"/>
                  <a:pt x="3547242" y="3168869"/>
                </a:cubicBezTo>
                <a:cubicBezTo>
                  <a:pt x="3514998" y="3176930"/>
                  <a:pt x="3452649" y="3200400"/>
                  <a:pt x="3452649" y="3200400"/>
                </a:cubicBezTo>
                <a:cubicBezTo>
                  <a:pt x="3436883" y="3195145"/>
                  <a:pt x="3421971" y="3184634"/>
                  <a:pt x="3405352" y="3184634"/>
                </a:cubicBezTo>
                <a:cubicBezTo>
                  <a:pt x="3388734" y="3184634"/>
                  <a:pt x="3374448" y="3203132"/>
                  <a:pt x="3358056" y="3200400"/>
                </a:cubicBezTo>
                <a:cubicBezTo>
                  <a:pt x="3339366" y="3197285"/>
                  <a:pt x="3326525" y="3179379"/>
                  <a:pt x="3310759" y="3168869"/>
                </a:cubicBezTo>
                <a:cubicBezTo>
                  <a:pt x="3300249" y="3153103"/>
                  <a:pt x="3285881" y="3139314"/>
                  <a:pt x="3279228" y="3121572"/>
                </a:cubicBezTo>
                <a:cubicBezTo>
                  <a:pt x="3269819" y="3096482"/>
                  <a:pt x="3282411" y="3061693"/>
                  <a:pt x="3263463" y="3042745"/>
                </a:cubicBezTo>
                <a:cubicBezTo>
                  <a:pt x="3248479" y="3027761"/>
                  <a:pt x="3135814" y="3004022"/>
                  <a:pt x="3105807" y="2995448"/>
                </a:cubicBezTo>
                <a:cubicBezTo>
                  <a:pt x="3061587" y="2982814"/>
                  <a:pt x="3037493" y="2972177"/>
                  <a:pt x="2995449" y="2948152"/>
                </a:cubicBezTo>
                <a:cubicBezTo>
                  <a:pt x="2978998" y="2938751"/>
                  <a:pt x="2963918" y="2927131"/>
                  <a:pt x="2948152" y="2916621"/>
                </a:cubicBezTo>
                <a:cubicBezTo>
                  <a:pt x="2963918" y="2911366"/>
                  <a:pt x="2982472" y="2911236"/>
                  <a:pt x="2995449" y="2900855"/>
                </a:cubicBezTo>
                <a:cubicBezTo>
                  <a:pt x="3041666" y="2863882"/>
                  <a:pt x="3023516" y="2826008"/>
                  <a:pt x="3042745" y="2774731"/>
                </a:cubicBezTo>
                <a:cubicBezTo>
                  <a:pt x="3060262" y="2728018"/>
                  <a:pt x="3083034" y="2721595"/>
                  <a:pt x="3121573" y="2695903"/>
                </a:cubicBezTo>
                <a:cubicBezTo>
                  <a:pt x="3135740" y="2610898"/>
                  <a:pt x="3161382" y="2597697"/>
                  <a:pt x="3090042" y="2538248"/>
                </a:cubicBezTo>
                <a:cubicBezTo>
                  <a:pt x="3077275" y="2527609"/>
                  <a:pt x="3058511" y="2527738"/>
                  <a:pt x="3042745" y="2522483"/>
                </a:cubicBezTo>
                <a:cubicBezTo>
                  <a:pt x="2874013" y="2409994"/>
                  <a:pt x="3039083" y="2506717"/>
                  <a:pt x="2569780" y="2506717"/>
                </a:cubicBezTo>
                <a:cubicBezTo>
                  <a:pt x="2516966" y="2506717"/>
                  <a:pt x="2464677" y="2496207"/>
                  <a:pt x="2412125" y="2490952"/>
                </a:cubicBezTo>
                <a:cubicBezTo>
                  <a:pt x="2396359" y="2485697"/>
                  <a:pt x="2381051" y="2478791"/>
                  <a:pt x="2364828" y="2475186"/>
                </a:cubicBezTo>
                <a:cubicBezTo>
                  <a:pt x="2333623" y="2468252"/>
                  <a:pt x="2301580" y="2465690"/>
                  <a:pt x="2270235" y="2459421"/>
                </a:cubicBezTo>
                <a:cubicBezTo>
                  <a:pt x="2248988" y="2455172"/>
                  <a:pt x="2228194" y="2448910"/>
                  <a:pt x="2207173" y="2443655"/>
                </a:cubicBezTo>
                <a:cubicBezTo>
                  <a:pt x="2133461" y="2468226"/>
                  <a:pt x="2156566" y="2468359"/>
                  <a:pt x="2049518" y="2443655"/>
                </a:cubicBezTo>
                <a:cubicBezTo>
                  <a:pt x="2017133" y="2436181"/>
                  <a:pt x="1986456" y="2422634"/>
                  <a:pt x="1954925" y="2412124"/>
                </a:cubicBezTo>
                <a:lnTo>
                  <a:pt x="1907628" y="2396359"/>
                </a:lnTo>
                <a:cubicBezTo>
                  <a:pt x="1891863" y="2385849"/>
                  <a:pt x="1878481" y="2370273"/>
                  <a:pt x="1860332" y="2364828"/>
                </a:cubicBezTo>
                <a:cubicBezTo>
                  <a:pt x="1824739" y="2354150"/>
                  <a:pt x="1786993" y="2352281"/>
                  <a:pt x="1749973" y="2349062"/>
                </a:cubicBezTo>
                <a:cubicBezTo>
                  <a:pt x="1666043" y="2341764"/>
                  <a:pt x="1581808" y="2338552"/>
                  <a:pt x="1497725" y="2333297"/>
                </a:cubicBezTo>
                <a:cubicBezTo>
                  <a:pt x="1338129" y="2280097"/>
                  <a:pt x="1436271" y="2304314"/>
                  <a:pt x="1198180" y="2286000"/>
                </a:cubicBezTo>
                <a:cubicBezTo>
                  <a:pt x="1166649" y="2264979"/>
                  <a:pt x="1124608" y="2254469"/>
                  <a:pt x="1103587" y="2222938"/>
                </a:cubicBezTo>
                <a:cubicBezTo>
                  <a:pt x="1061006" y="2159066"/>
                  <a:pt x="1082326" y="2179677"/>
                  <a:pt x="1008994" y="2128345"/>
                </a:cubicBezTo>
                <a:cubicBezTo>
                  <a:pt x="977948" y="2106613"/>
                  <a:pt x="950351" y="2077267"/>
                  <a:pt x="914400" y="2065283"/>
                </a:cubicBezTo>
                <a:lnTo>
                  <a:pt x="772511" y="2017986"/>
                </a:lnTo>
                <a:lnTo>
                  <a:pt x="725214" y="2002221"/>
                </a:lnTo>
                <a:cubicBezTo>
                  <a:pt x="589672" y="1911859"/>
                  <a:pt x="761164" y="2020196"/>
                  <a:pt x="630621" y="1954924"/>
                </a:cubicBezTo>
                <a:cubicBezTo>
                  <a:pt x="508381" y="1893803"/>
                  <a:pt x="654904" y="1947252"/>
                  <a:pt x="536028" y="1907628"/>
                </a:cubicBezTo>
                <a:cubicBezTo>
                  <a:pt x="400491" y="1817269"/>
                  <a:pt x="571974" y="1925601"/>
                  <a:pt x="441435" y="1860331"/>
                </a:cubicBezTo>
                <a:cubicBezTo>
                  <a:pt x="424487" y="1851857"/>
                  <a:pt x="411085" y="1837274"/>
                  <a:pt x="394138" y="1828800"/>
                </a:cubicBezTo>
                <a:cubicBezTo>
                  <a:pt x="263594" y="1763527"/>
                  <a:pt x="435093" y="1871867"/>
                  <a:pt x="299545" y="1781503"/>
                </a:cubicBezTo>
                <a:cubicBezTo>
                  <a:pt x="215460" y="1655376"/>
                  <a:pt x="325823" y="1807783"/>
                  <a:pt x="220718" y="1702676"/>
                </a:cubicBezTo>
                <a:cubicBezTo>
                  <a:pt x="190157" y="1672115"/>
                  <a:pt x="186244" y="1646549"/>
                  <a:pt x="173421" y="1608083"/>
                </a:cubicBezTo>
                <a:cubicBezTo>
                  <a:pt x="178676" y="1587062"/>
                  <a:pt x="175651" y="1561941"/>
                  <a:pt x="189187" y="1545021"/>
                </a:cubicBezTo>
                <a:cubicBezTo>
                  <a:pt x="238647" y="1483195"/>
                  <a:pt x="255339" y="1585824"/>
                  <a:pt x="220718" y="1481959"/>
                </a:cubicBezTo>
                <a:cubicBezTo>
                  <a:pt x="329138" y="1409679"/>
                  <a:pt x="303328" y="1454848"/>
                  <a:pt x="331076" y="1371600"/>
                </a:cubicBezTo>
                <a:cubicBezTo>
                  <a:pt x="310055" y="1340069"/>
                  <a:pt x="272199" y="1314671"/>
                  <a:pt x="268014" y="1277007"/>
                </a:cubicBezTo>
                <a:cubicBezTo>
                  <a:pt x="262759" y="1229710"/>
                  <a:pt x="274810" y="1177017"/>
                  <a:pt x="252249" y="1135117"/>
                </a:cubicBezTo>
                <a:cubicBezTo>
                  <a:pt x="228531" y="1091070"/>
                  <a:pt x="156462" y="1071657"/>
                  <a:pt x="110359" y="1056290"/>
                </a:cubicBezTo>
                <a:cubicBezTo>
                  <a:pt x="105104" y="1030014"/>
                  <a:pt x="107889" y="1000728"/>
                  <a:pt x="94594" y="977462"/>
                </a:cubicBezTo>
                <a:cubicBezTo>
                  <a:pt x="85193" y="961011"/>
                  <a:pt x="56698" y="962382"/>
                  <a:pt x="47297" y="945931"/>
                </a:cubicBezTo>
                <a:cubicBezTo>
                  <a:pt x="34002" y="922665"/>
                  <a:pt x="40941" y="892193"/>
                  <a:pt x="31532" y="867103"/>
                </a:cubicBezTo>
                <a:cubicBezTo>
                  <a:pt x="24879" y="849362"/>
                  <a:pt x="10511" y="835572"/>
                  <a:pt x="0" y="819807"/>
                </a:cubicBezTo>
                <a:cubicBezTo>
                  <a:pt x="10511" y="809297"/>
                  <a:pt x="23884" y="801022"/>
                  <a:pt x="31532" y="788276"/>
                </a:cubicBezTo>
                <a:cubicBezTo>
                  <a:pt x="40082" y="774026"/>
                  <a:pt x="33774" y="750638"/>
                  <a:pt x="47297" y="740979"/>
                </a:cubicBezTo>
                <a:cubicBezTo>
                  <a:pt x="74343" y="721660"/>
                  <a:pt x="141890" y="709448"/>
                  <a:pt x="141890" y="709448"/>
                </a:cubicBezTo>
                <a:cubicBezTo>
                  <a:pt x="147145" y="688427"/>
                  <a:pt x="145637" y="664415"/>
                  <a:pt x="157656" y="646386"/>
                </a:cubicBezTo>
                <a:cubicBezTo>
                  <a:pt x="168166" y="630621"/>
                  <a:pt x="188005" y="623329"/>
                  <a:pt x="204952" y="614855"/>
                </a:cubicBezTo>
                <a:cubicBezTo>
                  <a:pt x="244659" y="595002"/>
                  <a:pt x="308789" y="590243"/>
                  <a:pt x="346842" y="583324"/>
                </a:cubicBezTo>
                <a:cubicBezTo>
                  <a:pt x="373206" y="578531"/>
                  <a:pt x="399393" y="572814"/>
                  <a:pt x="425669" y="567559"/>
                </a:cubicBezTo>
                <a:cubicBezTo>
                  <a:pt x="507805" y="594936"/>
                  <a:pt x="527070" y="605370"/>
                  <a:pt x="646387" y="599090"/>
                </a:cubicBezTo>
                <a:cubicBezTo>
                  <a:pt x="882186" y="586680"/>
                  <a:pt x="672013" y="560415"/>
                  <a:pt x="867104" y="536028"/>
                </a:cubicBezTo>
                <a:lnTo>
                  <a:pt x="993228" y="520262"/>
                </a:lnTo>
                <a:cubicBezTo>
                  <a:pt x="1024759" y="509752"/>
                  <a:pt x="1077310" y="520262"/>
                  <a:pt x="1087821" y="488731"/>
                </a:cubicBezTo>
                <a:cubicBezTo>
                  <a:pt x="1125625" y="375323"/>
                  <a:pt x="1079757" y="516953"/>
                  <a:pt x="1119352" y="378372"/>
                </a:cubicBezTo>
                <a:cubicBezTo>
                  <a:pt x="1123917" y="362393"/>
                  <a:pt x="1131087" y="347198"/>
                  <a:pt x="1135118" y="331076"/>
                </a:cubicBezTo>
                <a:cubicBezTo>
                  <a:pt x="1141617" y="305080"/>
                  <a:pt x="1131935" y="271196"/>
                  <a:pt x="1150883" y="252248"/>
                </a:cubicBezTo>
                <a:cubicBezTo>
                  <a:pt x="1174385" y="228746"/>
                  <a:pt x="1213945" y="231227"/>
                  <a:pt x="1245476" y="220717"/>
                </a:cubicBezTo>
                <a:cubicBezTo>
                  <a:pt x="1332964" y="191555"/>
                  <a:pt x="1276293" y="207012"/>
                  <a:pt x="1418897" y="189186"/>
                </a:cubicBezTo>
                <a:cubicBezTo>
                  <a:pt x="1429407" y="173421"/>
                  <a:pt x="1437030" y="155288"/>
                  <a:pt x="1450428" y="141890"/>
                </a:cubicBezTo>
                <a:cubicBezTo>
                  <a:pt x="1498226" y="94092"/>
                  <a:pt x="1538620" y="104517"/>
                  <a:pt x="1608083" y="94593"/>
                </a:cubicBezTo>
                <a:cubicBezTo>
                  <a:pt x="1613338" y="78828"/>
                  <a:pt x="1610326" y="56956"/>
                  <a:pt x="1623849" y="47297"/>
                </a:cubicBezTo>
                <a:cubicBezTo>
                  <a:pt x="1650895" y="27979"/>
                  <a:pt x="1718442" y="15765"/>
                  <a:pt x="1718442" y="15765"/>
                </a:cubicBezTo>
                <a:cubicBezTo>
                  <a:pt x="1821633" y="50163"/>
                  <a:pt x="1720353" y="2388"/>
                  <a:pt x="1781504" y="78828"/>
                </a:cubicBezTo>
                <a:cubicBezTo>
                  <a:pt x="1793340" y="93624"/>
                  <a:pt x="1813035" y="99849"/>
                  <a:pt x="1828800" y="110359"/>
                </a:cubicBezTo>
                <a:cubicBezTo>
                  <a:pt x="1839311" y="99849"/>
                  <a:pt x="1851046" y="90435"/>
                  <a:pt x="1860332" y="78828"/>
                </a:cubicBezTo>
                <a:cubicBezTo>
                  <a:pt x="1872169" y="64032"/>
                  <a:pt x="1878465" y="44929"/>
                  <a:pt x="1891863" y="31531"/>
                </a:cubicBezTo>
                <a:cubicBezTo>
                  <a:pt x="1905261" y="18133"/>
                  <a:pt x="1923394" y="10510"/>
                  <a:pt x="1939159" y="0"/>
                </a:cubicBezTo>
                <a:cubicBezTo>
                  <a:pt x="1996966" y="5255"/>
                  <a:pt x="2055418" y="5677"/>
                  <a:pt x="2112580" y="15765"/>
                </a:cubicBezTo>
                <a:cubicBezTo>
                  <a:pt x="2145311" y="21541"/>
                  <a:pt x="2175642" y="36786"/>
                  <a:pt x="2207173" y="47297"/>
                </a:cubicBezTo>
                <a:lnTo>
                  <a:pt x="2301766" y="78828"/>
                </a:lnTo>
                <a:cubicBezTo>
                  <a:pt x="2381776" y="118833"/>
                  <a:pt x="2345273" y="97323"/>
                  <a:pt x="2412125" y="141890"/>
                </a:cubicBezTo>
                <a:cubicBezTo>
                  <a:pt x="2422635" y="162911"/>
                  <a:pt x="2434398" y="183350"/>
                  <a:pt x="2443656" y="204952"/>
                </a:cubicBezTo>
                <a:cubicBezTo>
                  <a:pt x="2450202" y="220226"/>
                  <a:pt x="2447670" y="240497"/>
                  <a:pt x="2459421" y="252248"/>
                </a:cubicBezTo>
                <a:cubicBezTo>
                  <a:pt x="2471172" y="263999"/>
                  <a:pt x="2491854" y="260582"/>
                  <a:pt x="2506718" y="268014"/>
                </a:cubicBezTo>
                <a:cubicBezTo>
                  <a:pt x="2628958" y="329135"/>
                  <a:pt x="2482435" y="275686"/>
                  <a:pt x="2601311" y="315310"/>
                </a:cubicBezTo>
                <a:cubicBezTo>
                  <a:pt x="2606475" y="330802"/>
                  <a:pt x="2626776" y="405537"/>
                  <a:pt x="2648607" y="409903"/>
                </a:cubicBezTo>
                <a:cubicBezTo>
                  <a:pt x="2667187" y="413619"/>
                  <a:pt x="2680138" y="388882"/>
                  <a:pt x="2695904" y="378372"/>
                </a:cubicBezTo>
                <a:cubicBezTo>
                  <a:pt x="2711669" y="388882"/>
                  <a:pt x="2726253" y="401429"/>
                  <a:pt x="2743200" y="409903"/>
                </a:cubicBezTo>
                <a:cubicBezTo>
                  <a:pt x="2758064" y="417335"/>
                  <a:pt x="2781279" y="411842"/>
                  <a:pt x="2790497" y="425669"/>
                </a:cubicBezTo>
                <a:cubicBezTo>
                  <a:pt x="2805361" y="447965"/>
                  <a:pt x="2787315" y="485549"/>
                  <a:pt x="2806263" y="504497"/>
                </a:cubicBezTo>
                <a:cubicBezTo>
                  <a:pt x="2829765" y="527999"/>
                  <a:pt x="2869325" y="525518"/>
                  <a:pt x="2900856" y="536028"/>
                </a:cubicBezTo>
                <a:lnTo>
                  <a:pt x="2948152" y="551793"/>
                </a:lnTo>
                <a:cubicBezTo>
                  <a:pt x="2987783" y="670683"/>
                  <a:pt x="2934322" y="524130"/>
                  <a:pt x="2995449" y="646386"/>
                </a:cubicBezTo>
                <a:cubicBezTo>
                  <a:pt x="3002881" y="661250"/>
                  <a:pt x="2999463" y="681932"/>
                  <a:pt x="3011214" y="693683"/>
                </a:cubicBezTo>
                <a:cubicBezTo>
                  <a:pt x="3088030" y="770499"/>
                  <a:pt x="3083716" y="742773"/>
                  <a:pt x="3153104" y="772510"/>
                </a:cubicBezTo>
                <a:cubicBezTo>
                  <a:pt x="3289488" y="830959"/>
                  <a:pt x="3152534" y="782830"/>
                  <a:pt x="3263463" y="819807"/>
                </a:cubicBezTo>
                <a:cubicBezTo>
                  <a:pt x="3273973" y="835572"/>
                  <a:pt x="3276083" y="865921"/>
                  <a:pt x="3294994" y="867103"/>
                </a:cubicBezTo>
                <a:cubicBezTo>
                  <a:pt x="3369169" y="871739"/>
                  <a:pt x="3441520" y="839936"/>
                  <a:pt x="3515711" y="835572"/>
                </a:cubicBezTo>
                <a:lnTo>
                  <a:pt x="3783725" y="819807"/>
                </a:lnTo>
                <a:cubicBezTo>
                  <a:pt x="3836394" y="815906"/>
                  <a:pt x="3888828" y="809296"/>
                  <a:pt x="3941380" y="804041"/>
                </a:cubicBezTo>
                <a:cubicBezTo>
                  <a:pt x="3957145" y="793531"/>
                  <a:pt x="3970935" y="779163"/>
                  <a:pt x="3988676" y="772510"/>
                </a:cubicBezTo>
                <a:cubicBezTo>
                  <a:pt x="4013766" y="763101"/>
                  <a:pt x="4041508" y="763244"/>
                  <a:pt x="4067504" y="756745"/>
                </a:cubicBezTo>
                <a:cubicBezTo>
                  <a:pt x="4083626" y="752714"/>
                  <a:pt x="4098310" y="743040"/>
                  <a:pt x="4114800" y="740979"/>
                </a:cubicBezTo>
                <a:cubicBezTo>
                  <a:pt x="4182790" y="732480"/>
                  <a:pt x="4251435" y="730469"/>
                  <a:pt x="4319752" y="725214"/>
                </a:cubicBezTo>
                <a:cubicBezTo>
                  <a:pt x="4440590" y="684934"/>
                  <a:pt x="4299051" y="727974"/>
                  <a:pt x="4556235" y="693683"/>
                </a:cubicBezTo>
                <a:cubicBezTo>
                  <a:pt x="4617839" y="685469"/>
                  <a:pt x="4593887" y="671693"/>
                  <a:pt x="4650828" y="646386"/>
                </a:cubicBezTo>
                <a:cubicBezTo>
                  <a:pt x="4650848" y="646377"/>
                  <a:pt x="4769060" y="606976"/>
                  <a:pt x="4792718" y="599090"/>
                </a:cubicBezTo>
                <a:lnTo>
                  <a:pt x="4840014" y="583324"/>
                </a:lnTo>
                <a:cubicBezTo>
                  <a:pt x="4898274" y="495935"/>
                  <a:pt x="4838212" y="565057"/>
                  <a:pt x="4918842" y="520262"/>
                </a:cubicBezTo>
                <a:cubicBezTo>
                  <a:pt x="4951969" y="501858"/>
                  <a:pt x="5013435" y="457200"/>
                  <a:pt x="5013435" y="457200"/>
                </a:cubicBezTo>
                <a:cubicBezTo>
                  <a:pt x="5018690" y="441434"/>
                  <a:pt x="5015677" y="419562"/>
                  <a:pt x="5029200" y="409903"/>
                </a:cubicBezTo>
                <a:cubicBezTo>
                  <a:pt x="5067219" y="382747"/>
                  <a:pt x="5174587" y="369907"/>
                  <a:pt x="5218387" y="362607"/>
                </a:cubicBezTo>
                <a:cubicBezTo>
                  <a:pt x="5249918" y="352097"/>
                  <a:pt x="5294544" y="358731"/>
                  <a:pt x="5312980" y="331076"/>
                </a:cubicBezTo>
                <a:lnTo>
                  <a:pt x="5376042" y="236483"/>
                </a:lnTo>
                <a:cubicBezTo>
                  <a:pt x="5370787" y="220717"/>
                  <a:pt x="5370657" y="202163"/>
                  <a:pt x="5360276" y="189186"/>
                </a:cubicBezTo>
                <a:cubicBezTo>
                  <a:pt x="5348440" y="174390"/>
                  <a:pt x="5326378" y="171053"/>
                  <a:pt x="5312980" y="157655"/>
                </a:cubicBezTo>
                <a:cubicBezTo>
                  <a:pt x="5299582" y="144257"/>
                  <a:pt x="5291959" y="126124"/>
                  <a:pt x="5281449" y="110359"/>
                </a:cubicBezTo>
                <a:lnTo>
                  <a:pt x="5312980" y="63062"/>
                </a:lnTo>
              </a:path>
            </a:pathLst>
          </a:custGeom>
          <a:ln w="76200">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a:lstStyle/>
          <a:p>
            <a:pPr algn="l">
              <a:defRPr/>
            </a:pPr>
            <a:endParaRPr lang="zh-CN" altLang="en-US" sz="1600">
              <a:ea typeface="宋体" pitchFamily="2" charset="-122"/>
            </a:endParaRPr>
          </a:p>
        </p:txBody>
      </p:sp>
      <p:sp>
        <p:nvSpPr>
          <p:cNvPr id="23" name="任意多边形 22"/>
          <p:cNvSpPr/>
          <p:nvPr/>
        </p:nvSpPr>
        <p:spPr bwMode="auto">
          <a:xfrm>
            <a:off x="5516563" y="188913"/>
            <a:ext cx="2265362" cy="1612900"/>
          </a:xfrm>
          <a:custGeom>
            <a:avLst/>
            <a:gdLst>
              <a:gd name="connsiteX0" fmla="*/ 0 w 2264980"/>
              <a:gd name="connsiteY0" fmla="*/ 1077310 h 1613338"/>
              <a:gd name="connsiteX1" fmla="*/ 630621 w 2264980"/>
              <a:gd name="connsiteY1" fmla="*/ 793531 h 1613338"/>
              <a:gd name="connsiteX2" fmla="*/ 220717 w 2264980"/>
              <a:gd name="connsiteY2" fmla="*/ 698938 h 1613338"/>
              <a:gd name="connsiteX3" fmla="*/ 110359 w 2264980"/>
              <a:gd name="connsiteY3" fmla="*/ 730469 h 1613338"/>
              <a:gd name="connsiteX4" fmla="*/ 204952 w 2264980"/>
              <a:gd name="connsiteY4" fmla="*/ 588579 h 1613338"/>
              <a:gd name="connsiteX5" fmla="*/ 378373 w 2264980"/>
              <a:gd name="connsiteY5" fmla="*/ 462455 h 1613338"/>
              <a:gd name="connsiteX6" fmla="*/ 425669 w 2264980"/>
              <a:gd name="connsiteY6" fmla="*/ 446690 h 1613338"/>
              <a:gd name="connsiteX7" fmla="*/ 488731 w 2264980"/>
              <a:gd name="connsiteY7" fmla="*/ 446690 h 1613338"/>
              <a:gd name="connsiteX8" fmla="*/ 504497 w 2264980"/>
              <a:gd name="connsiteY8" fmla="*/ 304800 h 1613338"/>
              <a:gd name="connsiteX9" fmla="*/ 551793 w 2264980"/>
              <a:gd name="connsiteY9" fmla="*/ 210207 h 1613338"/>
              <a:gd name="connsiteX10" fmla="*/ 488731 w 2264980"/>
              <a:gd name="connsiteY10" fmla="*/ 115614 h 1613338"/>
              <a:gd name="connsiteX11" fmla="*/ 536028 w 2264980"/>
              <a:gd name="connsiteY11" fmla="*/ 21021 h 1613338"/>
              <a:gd name="connsiteX12" fmla="*/ 772510 w 2264980"/>
              <a:gd name="connsiteY12" fmla="*/ 21021 h 1613338"/>
              <a:gd name="connsiteX13" fmla="*/ 945931 w 2264980"/>
              <a:gd name="connsiteY13" fmla="*/ 5255 h 1613338"/>
              <a:gd name="connsiteX14" fmla="*/ 1103586 w 2264980"/>
              <a:gd name="connsiteY14" fmla="*/ 52552 h 1613338"/>
              <a:gd name="connsiteX15" fmla="*/ 1340069 w 2264980"/>
              <a:gd name="connsiteY15" fmla="*/ 241738 h 1613338"/>
              <a:gd name="connsiteX16" fmla="*/ 1434662 w 2264980"/>
              <a:gd name="connsiteY16" fmla="*/ 352097 h 1613338"/>
              <a:gd name="connsiteX17" fmla="*/ 1608083 w 2264980"/>
              <a:gd name="connsiteY17" fmla="*/ 352097 h 1613338"/>
              <a:gd name="connsiteX18" fmla="*/ 1765738 w 2264980"/>
              <a:gd name="connsiteY18" fmla="*/ 399393 h 1613338"/>
              <a:gd name="connsiteX19" fmla="*/ 1876097 w 2264980"/>
              <a:gd name="connsiteY19" fmla="*/ 462455 h 1613338"/>
              <a:gd name="connsiteX20" fmla="*/ 1954924 w 2264980"/>
              <a:gd name="connsiteY20" fmla="*/ 478221 h 1613338"/>
              <a:gd name="connsiteX21" fmla="*/ 2065283 w 2264980"/>
              <a:gd name="connsiteY21" fmla="*/ 383628 h 1613338"/>
              <a:gd name="connsiteX22" fmla="*/ 2222938 w 2264980"/>
              <a:gd name="connsiteY22" fmla="*/ 336331 h 1613338"/>
              <a:gd name="connsiteX23" fmla="*/ 2254469 w 2264980"/>
              <a:gd name="connsiteY23" fmla="*/ 698938 h 1613338"/>
              <a:gd name="connsiteX24" fmla="*/ 2238704 w 2264980"/>
              <a:gd name="connsiteY24" fmla="*/ 856593 h 1613338"/>
              <a:gd name="connsiteX25" fmla="*/ 2096814 w 2264980"/>
              <a:gd name="connsiteY25" fmla="*/ 777766 h 1613338"/>
              <a:gd name="connsiteX26" fmla="*/ 2049517 w 2264980"/>
              <a:gd name="connsiteY26" fmla="*/ 872359 h 1613338"/>
              <a:gd name="connsiteX27" fmla="*/ 2112579 w 2264980"/>
              <a:gd name="connsiteY27" fmla="*/ 1045779 h 1613338"/>
              <a:gd name="connsiteX28" fmla="*/ 1986455 w 2264980"/>
              <a:gd name="connsiteY28" fmla="*/ 1061545 h 1613338"/>
              <a:gd name="connsiteX29" fmla="*/ 1891862 w 2264980"/>
              <a:gd name="connsiteY29" fmla="*/ 1171904 h 1613338"/>
              <a:gd name="connsiteX30" fmla="*/ 1797269 w 2264980"/>
              <a:gd name="connsiteY30" fmla="*/ 1250731 h 1613338"/>
              <a:gd name="connsiteX31" fmla="*/ 1749973 w 2264980"/>
              <a:gd name="connsiteY31" fmla="*/ 1282262 h 1613338"/>
              <a:gd name="connsiteX32" fmla="*/ 1481959 w 2264980"/>
              <a:gd name="connsiteY32" fmla="*/ 1455683 h 1613338"/>
              <a:gd name="connsiteX33" fmla="*/ 1434662 w 2264980"/>
              <a:gd name="connsiteY33" fmla="*/ 1550276 h 1613338"/>
              <a:gd name="connsiteX34" fmla="*/ 1403131 w 2264980"/>
              <a:gd name="connsiteY34" fmla="*/ 1613338 h 1613338"/>
              <a:gd name="connsiteX35" fmla="*/ 1403131 w 2264980"/>
              <a:gd name="connsiteY35" fmla="*/ 1613338 h 161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64980" h="1613338">
                <a:moveTo>
                  <a:pt x="0" y="1077310"/>
                </a:moveTo>
                <a:cubicBezTo>
                  <a:pt x="296917" y="966951"/>
                  <a:pt x="593835" y="856593"/>
                  <a:pt x="630621" y="793531"/>
                </a:cubicBezTo>
                <a:cubicBezTo>
                  <a:pt x="667407" y="730469"/>
                  <a:pt x="307427" y="709448"/>
                  <a:pt x="220717" y="698938"/>
                </a:cubicBezTo>
                <a:cubicBezTo>
                  <a:pt x="134007" y="688428"/>
                  <a:pt x="112986" y="748862"/>
                  <a:pt x="110359" y="730469"/>
                </a:cubicBezTo>
                <a:cubicBezTo>
                  <a:pt x="107732" y="712076"/>
                  <a:pt x="160283" y="633248"/>
                  <a:pt x="204952" y="588579"/>
                </a:cubicBezTo>
                <a:cubicBezTo>
                  <a:pt x="249621" y="543910"/>
                  <a:pt x="341587" y="486103"/>
                  <a:pt x="378373" y="462455"/>
                </a:cubicBezTo>
                <a:cubicBezTo>
                  <a:pt x="415159" y="438807"/>
                  <a:pt x="407276" y="449317"/>
                  <a:pt x="425669" y="446690"/>
                </a:cubicBezTo>
                <a:cubicBezTo>
                  <a:pt x="444062" y="444063"/>
                  <a:pt x="475593" y="470338"/>
                  <a:pt x="488731" y="446690"/>
                </a:cubicBezTo>
                <a:cubicBezTo>
                  <a:pt x="501869" y="423042"/>
                  <a:pt x="493987" y="344214"/>
                  <a:pt x="504497" y="304800"/>
                </a:cubicBezTo>
                <a:cubicBezTo>
                  <a:pt x="515007" y="265386"/>
                  <a:pt x="554421" y="241738"/>
                  <a:pt x="551793" y="210207"/>
                </a:cubicBezTo>
                <a:cubicBezTo>
                  <a:pt x="549165" y="178676"/>
                  <a:pt x="491358" y="147145"/>
                  <a:pt x="488731" y="115614"/>
                </a:cubicBezTo>
                <a:cubicBezTo>
                  <a:pt x="486104" y="84083"/>
                  <a:pt x="488732" y="36787"/>
                  <a:pt x="536028" y="21021"/>
                </a:cubicBezTo>
                <a:cubicBezTo>
                  <a:pt x="583325" y="5256"/>
                  <a:pt x="704193" y="23649"/>
                  <a:pt x="772510" y="21021"/>
                </a:cubicBezTo>
                <a:cubicBezTo>
                  <a:pt x="840827" y="18393"/>
                  <a:pt x="890752" y="0"/>
                  <a:pt x="945931" y="5255"/>
                </a:cubicBezTo>
                <a:cubicBezTo>
                  <a:pt x="1001110" y="10510"/>
                  <a:pt x="1037896" y="13138"/>
                  <a:pt x="1103586" y="52552"/>
                </a:cubicBezTo>
                <a:cubicBezTo>
                  <a:pt x="1169276" y="91966"/>
                  <a:pt x="1284890" y="191814"/>
                  <a:pt x="1340069" y="241738"/>
                </a:cubicBezTo>
                <a:cubicBezTo>
                  <a:pt x="1395248" y="291662"/>
                  <a:pt x="1389993" y="333704"/>
                  <a:pt x="1434662" y="352097"/>
                </a:cubicBezTo>
                <a:cubicBezTo>
                  <a:pt x="1479331" y="370490"/>
                  <a:pt x="1552904" y="344214"/>
                  <a:pt x="1608083" y="352097"/>
                </a:cubicBezTo>
                <a:cubicBezTo>
                  <a:pt x="1663262" y="359980"/>
                  <a:pt x="1721069" y="381000"/>
                  <a:pt x="1765738" y="399393"/>
                </a:cubicBezTo>
                <a:cubicBezTo>
                  <a:pt x="1810407" y="417786"/>
                  <a:pt x="1844566" y="449317"/>
                  <a:pt x="1876097" y="462455"/>
                </a:cubicBezTo>
                <a:cubicBezTo>
                  <a:pt x="1907628" y="475593"/>
                  <a:pt x="1923393" y="491359"/>
                  <a:pt x="1954924" y="478221"/>
                </a:cubicBezTo>
                <a:cubicBezTo>
                  <a:pt x="1986455" y="465083"/>
                  <a:pt x="2020614" y="407276"/>
                  <a:pt x="2065283" y="383628"/>
                </a:cubicBezTo>
                <a:cubicBezTo>
                  <a:pt x="2109952" y="359980"/>
                  <a:pt x="2191407" y="283779"/>
                  <a:pt x="2222938" y="336331"/>
                </a:cubicBezTo>
                <a:cubicBezTo>
                  <a:pt x="2254469" y="388883"/>
                  <a:pt x="2251841" y="612228"/>
                  <a:pt x="2254469" y="698938"/>
                </a:cubicBezTo>
                <a:cubicBezTo>
                  <a:pt x="2257097" y="785648"/>
                  <a:pt x="2264980" y="843455"/>
                  <a:pt x="2238704" y="856593"/>
                </a:cubicBezTo>
                <a:cubicBezTo>
                  <a:pt x="2212428" y="869731"/>
                  <a:pt x="2128345" y="775138"/>
                  <a:pt x="2096814" y="777766"/>
                </a:cubicBezTo>
                <a:cubicBezTo>
                  <a:pt x="2065283" y="780394"/>
                  <a:pt x="2046889" y="827690"/>
                  <a:pt x="2049517" y="872359"/>
                </a:cubicBezTo>
                <a:cubicBezTo>
                  <a:pt x="2052145" y="917028"/>
                  <a:pt x="2123089" y="1014248"/>
                  <a:pt x="2112579" y="1045779"/>
                </a:cubicBezTo>
                <a:cubicBezTo>
                  <a:pt x="2102069" y="1077310"/>
                  <a:pt x="2023241" y="1040524"/>
                  <a:pt x="1986455" y="1061545"/>
                </a:cubicBezTo>
                <a:cubicBezTo>
                  <a:pt x="1949669" y="1082566"/>
                  <a:pt x="1923393" y="1140373"/>
                  <a:pt x="1891862" y="1171904"/>
                </a:cubicBezTo>
                <a:cubicBezTo>
                  <a:pt x="1860331" y="1203435"/>
                  <a:pt x="1820917" y="1232338"/>
                  <a:pt x="1797269" y="1250731"/>
                </a:cubicBezTo>
                <a:cubicBezTo>
                  <a:pt x="1773621" y="1269124"/>
                  <a:pt x="1749973" y="1282262"/>
                  <a:pt x="1749973" y="1282262"/>
                </a:cubicBezTo>
                <a:cubicBezTo>
                  <a:pt x="1697421" y="1316421"/>
                  <a:pt x="1534511" y="1411014"/>
                  <a:pt x="1481959" y="1455683"/>
                </a:cubicBezTo>
                <a:cubicBezTo>
                  <a:pt x="1429407" y="1500352"/>
                  <a:pt x="1434662" y="1550276"/>
                  <a:pt x="1434662" y="1550276"/>
                </a:cubicBezTo>
                <a:lnTo>
                  <a:pt x="1403131" y="1613338"/>
                </a:lnTo>
                <a:lnTo>
                  <a:pt x="1403131" y="1613338"/>
                </a:lnTo>
              </a:path>
            </a:pathLst>
          </a:custGeom>
          <a:ln w="76200">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a:lstStyle/>
          <a:p>
            <a:pPr algn="l">
              <a:defRPr/>
            </a:pPr>
            <a:endParaRPr lang="zh-CN" altLang="en-US" sz="1600">
              <a:ea typeface="宋体" pitchFamily="2" charset="-122"/>
            </a:endParaRPr>
          </a:p>
        </p:txBody>
      </p:sp>
      <p:sp>
        <p:nvSpPr>
          <p:cNvPr id="204816" name="Line 16"/>
          <p:cNvSpPr>
            <a:spLocks noChangeShapeType="1"/>
          </p:cNvSpPr>
          <p:nvPr/>
        </p:nvSpPr>
        <p:spPr bwMode="auto">
          <a:xfrm flipV="1">
            <a:off x="468313" y="684213"/>
            <a:ext cx="7299325" cy="1160462"/>
          </a:xfrm>
          <a:prstGeom prst="line">
            <a:avLst/>
          </a:prstGeom>
          <a:noFill/>
          <a:ln w="57150">
            <a:solidFill>
              <a:schemeClr val="tx1"/>
            </a:solidFill>
            <a:round/>
            <a:headEnd/>
            <a:tailEnd/>
          </a:ln>
        </p:spPr>
        <p:txBody>
          <a:bodyPr/>
          <a:lstStyle/>
          <a:p>
            <a:endParaRPr lang="zh-CN" altLang="en-US"/>
          </a:p>
        </p:txBody>
      </p:sp>
      <p:sp>
        <p:nvSpPr>
          <p:cNvPr id="204815" name="Text Box 15"/>
          <p:cNvSpPr txBox="1">
            <a:spLocks noChangeArrowheads="1"/>
          </p:cNvSpPr>
          <p:nvPr/>
        </p:nvSpPr>
        <p:spPr bwMode="auto">
          <a:xfrm>
            <a:off x="5562600" y="233363"/>
            <a:ext cx="720725" cy="579437"/>
          </a:xfrm>
          <a:prstGeom prst="rect">
            <a:avLst/>
          </a:prstGeom>
          <a:solidFill>
            <a:schemeClr val="bg1"/>
          </a:solidFill>
          <a:ln w="9525">
            <a:noFill/>
            <a:miter lim="800000"/>
            <a:headEnd/>
            <a:tailEnd/>
          </a:ln>
        </p:spPr>
        <p:txBody>
          <a:bodyPr>
            <a:spAutoFit/>
          </a:bodyPr>
          <a:lstStyle/>
          <a:p>
            <a:pPr algn="l" eaLnBrk="1" hangingPunct="1">
              <a:spcBef>
                <a:spcPct val="50000"/>
              </a:spcBef>
              <a:buSzTx/>
              <a:buFontTx/>
              <a:buNone/>
            </a:pPr>
            <a:r>
              <a:rPr lang="zh-CN" altLang="en-US" sz="3200" b="1">
                <a:solidFill>
                  <a:srgbClr val="0000CC"/>
                </a:solidFill>
                <a:ea typeface="微软雅黑" pitchFamily="34" charset="-122"/>
                <a:cs typeface="宋体" pitchFamily="2" charset="-122"/>
              </a:rPr>
              <a:t>北</a:t>
            </a:r>
          </a:p>
        </p:txBody>
      </p:sp>
      <p:sp>
        <p:nvSpPr>
          <p:cNvPr id="204807" name="AutoShape 7"/>
          <p:cNvSpPr>
            <a:spLocks noChangeArrowheads="1"/>
          </p:cNvSpPr>
          <p:nvPr/>
        </p:nvSpPr>
        <p:spPr bwMode="auto">
          <a:xfrm>
            <a:off x="250825" y="1538288"/>
            <a:ext cx="431800" cy="431800"/>
          </a:xfrm>
          <a:prstGeom prst="star5">
            <a:avLst/>
          </a:prstGeom>
          <a:solidFill>
            <a:srgbClr val="FF0000"/>
          </a:solidFill>
          <a:ln w="9525">
            <a:solidFill>
              <a:schemeClr val="tx1"/>
            </a:solidFill>
            <a:miter lim="800000"/>
            <a:headEnd/>
            <a:tailEnd/>
          </a:ln>
          <a:effectLst/>
        </p:spPr>
        <p:txBody>
          <a:bodyPr wrap="none" anchor="ctr"/>
          <a:lstStyle/>
          <a:p>
            <a:pPr>
              <a:defRPr/>
            </a:pPr>
            <a:endParaRPr lang="zh-CN" altLang="en-US">
              <a:latin typeface="Arial" pitchFamily="34" charset="0"/>
            </a:endParaRPr>
          </a:p>
        </p:txBody>
      </p:sp>
      <p:sp>
        <p:nvSpPr>
          <p:cNvPr id="204806" name="AutoShape 6"/>
          <p:cNvSpPr>
            <a:spLocks noChangeArrowheads="1"/>
          </p:cNvSpPr>
          <p:nvPr/>
        </p:nvSpPr>
        <p:spPr bwMode="auto">
          <a:xfrm>
            <a:off x="6281738" y="0"/>
            <a:ext cx="431800" cy="431800"/>
          </a:xfrm>
          <a:prstGeom prst="star5">
            <a:avLst/>
          </a:prstGeom>
          <a:solidFill>
            <a:srgbClr val="FF0000"/>
          </a:solidFill>
          <a:ln w="9525">
            <a:solidFill>
              <a:schemeClr val="tx1"/>
            </a:solidFill>
            <a:miter lim="800000"/>
            <a:headEnd/>
            <a:tailEnd/>
          </a:ln>
          <a:effectLst/>
        </p:spPr>
        <p:txBody>
          <a:bodyPr wrap="none" anchor="ctr"/>
          <a:lstStyle/>
          <a:p>
            <a:pPr>
              <a:defRPr/>
            </a:pPr>
            <a:endParaRPr lang="zh-CN" altLang="en-US">
              <a:latin typeface="Arial" pitchFamily="34" charset="0"/>
            </a:endParaRPr>
          </a:p>
        </p:txBody>
      </p:sp>
      <p:sp>
        <p:nvSpPr>
          <p:cNvPr id="204813" name="Text Box 13"/>
          <p:cNvSpPr txBox="1">
            <a:spLocks noChangeArrowheads="1"/>
          </p:cNvSpPr>
          <p:nvPr/>
        </p:nvSpPr>
        <p:spPr bwMode="auto">
          <a:xfrm>
            <a:off x="431800" y="2168525"/>
            <a:ext cx="576263" cy="579438"/>
          </a:xfrm>
          <a:prstGeom prst="rect">
            <a:avLst/>
          </a:prstGeom>
          <a:solidFill>
            <a:schemeClr val="bg1"/>
          </a:solidFill>
          <a:ln w="9525">
            <a:noFill/>
            <a:miter lim="800000"/>
            <a:headEnd/>
            <a:tailEnd/>
          </a:ln>
        </p:spPr>
        <p:txBody>
          <a:bodyPr>
            <a:spAutoFit/>
          </a:bodyPr>
          <a:lstStyle/>
          <a:p>
            <a:pPr algn="l" eaLnBrk="1" hangingPunct="1">
              <a:spcBef>
                <a:spcPct val="50000"/>
              </a:spcBef>
              <a:buSzTx/>
              <a:buFontTx/>
              <a:buNone/>
            </a:pPr>
            <a:r>
              <a:rPr lang="zh-CN" altLang="en-US" sz="3200" b="1">
                <a:solidFill>
                  <a:srgbClr val="0000CC"/>
                </a:solidFill>
                <a:ea typeface="微软雅黑" pitchFamily="34" charset="-122"/>
                <a:cs typeface="宋体" pitchFamily="2" charset="-122"/>
              </a:rPr>
              <a:t>西</a:t>
            </a:r>
          </a:p>
        </p:txBody>
      </p:sp>
      <p:sp>
        <p:nvSpPr>
          <p:cNvPr id="204821" name="Text Box 21"/>
          <p:cNvSpPr txBox="1">
            <a:spLocks noChangeArrowheads="1"/>
          </p:cNvSpPr>
          <p:nvPr/>
        </p:nvSpPr>
        <p:spPr bwMode="auto">
          <a:xfrm rot="-526230">
            <a:off x="2471738" y="1311275"/>
            <a:ext cx="4149725" cy="519113"/>
          </a:xfrm>
          <a:prstGeom prst="rect">
            <a:avLst/>
          </a:prstGeom>
          <a:noFill/>
          <a:ln w="9525">
            <a:noFill/>
            <a:miter lim="800000"/>
            <a:headEnd/>
            <a:tailEnd/>
          </a:ln>
        </p:spPr>
        <p:txBody>
          <a:bodyPr>
            <a:spAutoFit/>
          </a:bodyPr>
          <a:lstStyle/>
          <a:p>
            <a:pPr algn="l" eaLnBrk="1" hangingPunct="1">
              <a:spcBef>
                <a:spcPct val="50000"/>
              </a:spcBef>
              <a:buSzTx/>
              <a:buFontTx/>
              <a:buNone/>
            </a:pPr>
            <a:r>
              <a:rPr lang="zh-CN" altLang="en-US" sz="2800" b="1" dirty="0">
                <a:solidFill>
                  <a:srgbClr val="0000CC"/>
                </a:solidFill>
                <a:ea typeface="微软雅黑" pitchFamily="34" charset="-122"/>
                <a:cs typeface="宋体" pitchFamily="2" charset="-122"/>
              </a:rPr>
              <a:t>东西经度相距</a:t>
            </a:r>
            <a:r>
              <a:rPr lang="en-US" altLang="zh-CN" sz="2800" b="1" dirty="0">
                <a:solidFill>
                  <a:srgbClr val="0000CC"/>
                </a:solidFill>
                <a:ea typeface="微软雅黑" pitchFamily="34" charset="-122"/>
                <a:cs typeface="宋体" pitchFamily="2" charset="-122"/>
              </a:rPr>
              <a:t>62</a:t>
            </a:r>
            <a:r>
              <a:rPr lang="zh-CN" altLang="en-US" sz="2800" b="1" dirty="0">
                <a:solidFill>
                  <a:srgbClr val="0000CC"/>
                </a:solidFill>
                <a:ea typeface="微软雅黑" pitchFamily="34" charset="-122"/>
                <a:cs typeface="宋体" pitchFamily="2" charset="-122"/>
              </a:rPr>
              <a:t> </a:t>
            </a:r>
            <a:r>
              <a:rPr lang="en-US" altLang="zh-CN" sz="2800" b="1" dirty="0">
                <a:solidFill>
                  <a:srgbClr val="0000CC"/>
                </a:solidFill>
                <a:ea typeface="微软雅黑" pitchFamily="34" charset="-122"/>
                <a:cs typeface="宋体" pitchFamily="2" charset="-122"/>
              </a:rPr>
              <a:t>°</a:t>
            </a:r>
            <a:endParaRPr lang="zh-CN" altLang="en-US" sz="2800" b="1" dirty="0">
              <a:solidFill>
                <a:srgbClr val="0000CC"/>
              </a:solidFill>
              <a:ea typeface="微软雅黑" pitchFamily="34" charset="-122"/>
              <a:cs typeface="宋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fltVal val="0"/>
                                          </p:val>
                                        </p:tav>
                                        <p:tav tm="100000">
                                          <p:val>
                                            <p:strVal val="#ppt_w"/>
                                          </p:val>
                                        </p:tav>
                                      </p:tavLst>
                                    </p:anim>
                                    <p:anim calcmode="lin" valueType="num">
                                      <p:cBhvr>
                                        <p:cTn id="8" dur="1000" fill="hold"/>
                                        <p:tgtEl>
                                          <p:spTgt spid="5939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 presetClass="entr" presetSubtype="1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par>
                          <p:cTn id="13" fill="hold">
                            <p:stCondLst>
                              <p:cond delay="1500"/>
                            </p:stCondLst>
                            <p:childTnLst>
                              <p:par>
                                <p:cTn id="14" presetID="3" presetClass="entr" presetSubtype="1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par>
                          <p:cTn id="17" fill="hold">
                            <p:stCondLst>
                              <p:cond delay="2000"/>
                            </p:stCondLst>
                            <p:childTnLst>
                              <p:par>
                                <p:cTn id="18" presetID="3" presetClass="entr" presetSubtype="10" fill="hold" grpId="0" nodeType="afterEffect">
                                  <p:stCondLst>
                                    <p:cond delay="4000"/>
                                  </p:stCondLst>
                                  <p:childTnLst>
                                    <p:set>
                                      <p:cBhvr>
                                        <p:cTn id="19" dur="1" fill="hold">
                                          <p:stCondLst>
                                            <p:cond delay="0"/>
                                          </p:stCondLst>
                                        </p:cTn>
                                        <p:tgtEl>
                                          <p:spTgt spid="204810"/>
                                        </p:tgtEl>
                                        <p:attrNameLst>
                                          <p:attrName>style.visibility</p:attrName>
                                        </p:attrNameLst>
                                      </p:cBhvr>
                                      <p:to>
                                        <p:strVal val="visible"/>
                                      </p:to>
                                    </p:set>
                                    <p:animEffect transition="in" filter="blinds(horizontal)">
                                      <p:cBhvr>
                                        <p:cTn id="20" dur="500"/>
                                        <p:tgtEl>
                                          <p:spTgt spid="204810"/>
                                        </p:tgtEl>
                                      </p:cBhvr>
                                    </p:animEffect>
                                  </p:childTnLst>
                                </p:cTn>
                              </p:par>
                            </p:childTnLst>
                          </p:cTn>
                        </p:par>
                        <p:par>
                          <p:cTn id="21" fill="hold">
                            <p:stCondLst>
                              <p:cond delay="6500"/>
                            </p:stCondLst>
                            <p:childTnLst>
                              <p:par>
                                <p:cTn id="22" presetID="3" presetClass="entr" presetSubtype="10" fill="hold" grpId="0" nodeType="afterEffect">
                                  <p:stCondLst>
                                    <p:cond delay="4000"/>
                                  </p:stCondLst>
                                  <p:childTnLst>
                                    <p:set>
                                      <p:cBhvr>
                                        <p:cTn id="23" dur="1" fill="hold">
                                          <p:stCondLst>
                                            <p:cond delay="0"/>
                                          </p:stCondLst>
                                        </p:cTn>
                                        <p:tgtEl>
                                          <p:spTgt spid="204805"/>
                                        </p:tgtEl>
                                        <p:attrNameLst>
                                          <p:attrName>style.visibility</p:attrName>
                                        </p:attrNameLst>
                                      </p:cBhvr>
                                      <p:to>
                                        <p:strVal val="visible"/>
                                      </p:to>
                                    </p:set>
                                    <p:animEffect transition="in" filter="blinds(horizontal)">
                                      <p:cBhvr>
                                        <p:cTn id="24" dur="500"/>
                                        <p:tgtEl>
                                          <p:spTgt spid="204805"/>
                                        </p:tgtEl>
                                      </p:cBhvr>
                                    </p:animEffect>
                                  </p:childTnLst>
                                </p:cTn>
                              </p:par>
                            </p:childTnLst>
                          </p:cTn>
                        </p:par>
                        <p:par>
                          <p:cTn id="25" fill="hold">
                            <p:stCondLst>
                              <p:cond delay="11000"/>
                            </p:stCondLst>
                            <p:childTnLst>
                              <p:par>
                                <p:cTn id="26" presetID="2" presetClass="exit" presetSubtype="4" fill="hold" grpId="1" nodeType="afterEffect">
                                  <p:stCondLst>
                                    <p:cond delay="0"/>
                                  </p:stCondLst>
                                  <p:childTnLst>
                                    <p:anim calcmode="lin" valueType="num">
                                      <p:cBhvr additive="base">
                                        <p:cTn id="27" dur="500"/>
                                        <p:tgtEl>
                                          <p:spTgt spid="204810"/>
                                        </p:tgtEl>
                                        <p:attrNameLst>
                                          <p:attrName>ppt_x</p:attrName>
                                        </p:attrNameLst>
                                      </p:cBhvr>
                                      <p:tavLst>
                                        <p:tav tm="0">
                                          <p:val>
                                            <p:strVal val="ppt_x"/>
                                          </p:val>
                                        </p:tav>
                                        <p:tav tm="100000">
                                          <p:val>
                                            <p:strVal val="ppt_x"/>
                                          </p:val>
                                        </p:tav>
                                      </p:tavLst>
                                    </p:anim>
                                    <p:anim calcmode="lin" valueType="num">
                                      <p:cBhvr additive="base">
                                        <p:cTn id="28" dur="500"/>
                                        <p:tgtEl>
                                          <p:spTgt spid="204810"/>
                                        </p:tgtEl>
                                        <p:attrNameLst>
                                          <p:attrName>ppt_y</p:attrName>
                                        </p:attrNameLst>
                                      </p:cBhvr>
                                      <p:tavLst>
                                        <p:tav tm="0">
                                          <p:val>
                                            <p:strVal val="ppt_y"/>
                                          </p:val>
                                        </p:tav>
                                        <p:tav tm="100000">
                                          <p:val>
                                            <p:strVal val="1+ppt_h/2"/>
                                          </p:val>
                                        </p:tav>
                                      </p:tavLst>
                                    </p:anim>
                                    <p:set>
                                      <p:cBhvr>
                                        <p:cTn id="29" dur="1" fill="hold">
                                          <p:stCondLst>
                                            <p:cond delay="499"/>
                                          </p:stCondLst>
                                        </p:cTn>
                                        <p:tgtEl>
                                          <p:spTgt spid="204810"/>
                                        </p:tgtEl>
                                        <p:attrNameLst>
                                          <p:attrName>style.visibility</p:attrName>
                                        </p:attrNameLst>
                                      </p:cBhvr>
                                      <p:to>
                                        <p:strVal val="hidden"/>
                                      </p:to>
                                    </p:set>
                                  </p:childTnLst>
                                </p:cTn>
                              </p:par>
                            </p:childTnLst>
                          </p:cTn>
                        </p:par>
                        <p:par>
                          <p:cTn id="30" fill="hold">
                            <p:stCondLst>
                              <p:cond delay="11500"/>
                            </p:stCondLst>
                            <p:childTnLst>
                              <p:par>
                                <p:cTn id="31" presetID="26" presetClass="entr" presetSubtype="0" fill="hold" grpId="0" nodeType="afterEffect">
                                  <p:stCondLst>
                                    <p:cond delay="4000"/>
                                  </p:stCondLst>
                                  <p:childTnLst>
                                    <p:set>
                                      <p:cBhvr>
                                        <p:cTn id="32" dur="1" fill="hold">
                                          <p:stCondLst>
                                            <p:cond delay="0"/>
                                          </p:stCondLst>
                                        </p:cTn>
                                        <p:tgtEl>
                                          <p:spTgt spid="204811"/>
                                        </p:tgtEl>
                                        <p:attrNameLst>
                                          <p:attrName>style.visibility</p:attrName>
                                        </p:attrNameLst>
                                      </p:cBhvr>
                                      <p:to>
                                        <p:strVal val="visible"/>
                                      </p:to>
                                    </p:set>
                                    <p:animEffect transition="in" filter="wipe(down)">
                                      <p:cBhvr>
                                        <p:cTn id="33" dur="580">
                                          <p:stCondLst>
                                            <p:cond delay="0"/>
                                          </p:stCondLst>
                                        </p:cTn>
                                        <p:tgtEl>
                                          <p:spTgt spid="204811"/>
                                        </p:tgtEl>
                                      </p:cBhvr>
                                    </p:animEffect>
                                    <p:anim calcmode="lin" valueType="num">
                                      <p:cBhvr>
                                        <p:cTn id="34" dur="1822" tmFilter="0,0; 0.14,0.36; 0.43,0.73; 0.71,0.91; 1.0,1.0">
                                          <p:stCondLst>
                                            <p:cond delay="0"/>
                                          </p:stCondLst>
                                        </p:cTn>
                                        <p:tgtEl>
                                          <p:spTgt spid="20481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0481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0481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0481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04811"/>
                                        </p:tgtEl>
                                        <p:attrNameLst>
                                          <p:attrName>ppt_y</p:attrName>
                                        </p:attrNameLst>
                                      </p:cBhvr>
                                      <p:tavLst>
                                        <p:tav tm="0" fmla="#ppt_y-sin(pi*$)/81">
                                          <p:val>
                                            <p:fltVal val="0"/>
                                          </p:val>
                                        </p:tav>
                                        <p:tav tm="100000">
                                          <p:val>
                                            <p:fltVal val="1"/>
                                          </p:val>
                                        </p:tav>
                                      </p:tavLst>
                                    </p:anim>
                                    <p:animScale>
                                      <p:cBhvr>
                                        <p:cTn id="39" dur="26">
                                          <p:stCondLst>
                                            <p:cond delay="650"/>
                                          </p:stCondLst>
                                        </p:cTn>
                                        <p:tgtEl>
                                          <p:spTgt spid="204811"/>
                                        </p:tgtEl>
                                      </p:cBhvr>
                                      <p:to x="100000" y="60000"/>
                                    </p:animScale>
                                    <p:animScale>
                                      <p:cBhvr>
                                        <p:cTn id="40" dur="166" decel="50000">
                                          <p:stCondLst>
                                            <p:cond delay="676"/>
                                          </p:stCondLst>
                                        </p:cTn>
                                        <p:tgtEl>
                                          <p:spTgt spid="204811"/>
                                        </p:tgtEl>
                                      </p:cBhvr>
                                      <p:to x="100000" y="100000"/>
                                    </p:animScale>
                                    <p:animScale>
                                      <p:cBhvr>
                                        <p:cTn id="41" dur="26">
                                          <p:stCondLst>
                                            <p:cond delay="1312"/>
                                          </p:stCondLst>
                                        </p:cTn>
                                        <p:tgtEl>
                                          <p:spTgt spid="204811"/>
                                        </p:tgtEl>
                                      </p:cBhvr>
                                      <p:to x="100000" y="80000"/>
                                    </p:animScale>
                                    <p:animScale>
                                      <p:cBhvr>
                                        <p:cTn id="42" dur="166" decel="50000">
                                          <p:stCondLst>
                                            <p:cond delay="1338"/>
                                          </p:stCondLst>
                                        </p:cTn>
                                        <p:tgtEl>
                                          <p:spTgt spid="204811"/>
                                        </p:tgtEl>
                                      </p:cBhvr>
                                      <p:to x="100000" y="100000"/>
                                    </p:animScale>
                                    <p:animScale>
                                      <p:cBhvr>
                                        <p:cTn id="43" dur="26">
                                          <p:stCondLst>
                                            <p:cond delay="1642"/>
                                          </p:stCondLst>
                                        </p:cTn>
                                        <p:tgtEl>
                                          <p:spTgt spid="204811"/>
                                        </p:tgtEl>
                                      </p:cBhvr>
                                      <p:to x="100000" y="90000"/>
                                    </p:animScale>
                                    <p:animScale>
                                      <p:cBhvr>
                                        <p:cTn id="44" dur="166" decel="50000">
                                          <p:stCondLst>
                                            <p:cond delay="1668"/>
                                          </p:stCondLst>
                                        </p:cTn>
                                        <p:tgtEl>
                                          <p:spTgt spid="204811"/>
                                        </p:tgtEl>
                                      </p:cBhvr>
                                      <p:to x="100000" y="100000"/>
                                    </p:animScale>
                                    <p:animScale>
                                      <p:cBhvr>
                                        <p:cTn id="45" dur="26">
                                          <p:stCondLst>
                                            <p:cond delay="1808"/>
                                          </p:stCondLst>
                                        </p:cTn>
                                        <p:tgtEl>
                                          <p:spTgt spid="204811"/>
                                        </p:tgtEl>
                                      </p:cBhvr>
                                      <p:to x="100000" y="95000"/>
                                    </p:animScale>
                                    <p:animScale>
                                      <p:cBhvr>
                                        <p:cTn id="46" dur="166" decel="50000">
                                          <p:stCondLst>
                                            <p:cond delay="1834"/>
                                          </p:stCondLst>
                                        </p:cTn>
                                        <p:tgtEl>
                                          <p:spTgt spid="204811"/>
                                        </p:tgtEl>
                                      </p:cBhvr>
                                      <p:to x="100000" y="100000"/>
                                    </p:animScale>
                                  </p:childTnLst>
                                </p:cTn>
                              </p:par>
                            </p:childTnLst>
                          </p:cTn>
                        </p:par>
                        <p:par>
                          <p:cTn id="47" fill="hold">
                            <p:stCondLst>
                              <p:cond delay="17500"/>
                            </p:stCondLst>
                            <p:childTnLst>
                              <p:par>
                                <p:cTn id="48" presetID="2" presetClass="exit" presetSubtype="4" fill="hold" grpId="1" nodeType="afterEffect">
                                  <p:stCondLst>
                                    <p:cond delay="4000"/>
                                  </p:stCondLst>
                                  <p:childTnLst>
                                    <p:anim calcmode="lin" valueType="num">
                                      <p:cBhvr additive="base">
                                        <p:cTn id="49" dur="500"/>
                                        <p:tgtEl>
                                          <p:spTgt spid="204811"/>
                                        </p:tgtEl>
                                        <p:attrNameLst>
                                          <p:attrName>ppt_x</p:attrName>
                                        </p:attrNameLst>
                                      </p:cBhvr>
                                      <p:tavLst>
                                        <p:tav tm="0">
                                          <p:val>
                                            <p:strVal val="ppt_x"/>
                                          </p:val>
                                        </p:tav>
                                        <p:tav tm="100000">
                                          <p:val>
                                            <p:strVal val="ppt_x"/>
                                          </p:val>
                                        </p:tav>
                                      </p:tavLst>
                                    </p:anim>
                                    <p:anim calcmode="lin" valueType="num">
                                      <p:cBhvr additive="base">
                                        <p:cTn id="50" dur="500"/>
                                        <p:tgtEl>
                                          <p:spTgt spid="204811"/>
                                        </p:tgtEl>
                                        <p:attrNameLst>
                                          <p:attrName>ppt_y</p:attrName>
                                        </p:attrNameLst>
                                      </p:cBhvr>
                                      <p:tavLst>
                                        <p:tav tm="0">
                                          <p:val>
                                            <p:strVal val="ppt_y"/>
                                          </p:val>
                                        </p:tav>
                                        <p:tav tm="100000">
                                          <p:val>
                                            <p:strVal val="1+ppt_h/2"/>
                                          </p:val>
                                        </p:tav>
                                      </p:tavLst>
                                    </p:anim>
                                    <p:set>
                                      <p:cBhvr>
                                        <p:cTn id="51" dur="1" fill="hold">
                                          <p:stCondLst>
                                            <p:cond delay="499"/>
                                          </p:stCondLst>
                                        </p:cTn>
                                        <p:tgtEl>
                                          <p:spTgt spid="2048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04809"/>
                                        </p:tgtEl>
                                        <p:attrNameLst>
                                          <p:attrName>style.visibility</p:attrName>
                                        </p:attrNameLst>
                                      </p:cBhvr>
                                      <p:to>
                                        <p:strVal val="visible"/>
                                      </p:to>
                                    </p:set>
                                    <p:animEffect transition="in" filter="blinds(horizontal)">
                                      <p:cBhvr>
                                        <p:cTn id="56" dur="500"/>
                                        <p:tgtEl>
                                          <p:spTgt spid="20480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04812"/>
                                        </p:tgtEl>
                                        <p:attrNameLst>
                                          <p:attrName>style.visibility</p:attrName>
                                        </p:attrNameLst>
                                      </p:cBhvr>
                                      <p:to>
                                        <p:strVal val="visible"/>
                                      </p:to>
                                    </p:set>
                                    <p:animEffect transition="in" filter="blinds(horizontal)">
                                      <p:cBhvr>
                                        <p:cTn id="59" dur="500"/>
                                        <p:tgtEl>
                                          <p:spTgt spid="204812"/>
                                        </p:tgtEl>
                                      </p:cBhvr>
                                    </p:animEffect>
                                  </p:childTnLst>
                                </p:cTn>
                              </p:par>
                              <p:par>
                                <p:cTn id="60" presetID="3" presetClass="entr" presetSubtype="10" fill="hold" nodeType="withEffect">
                                  <p:stCondLst>
                                    <p:cond delay="0"/>
                                  </p:stCondLst>
                                  <p:childTnLst>
                                    <p:set>
                                      <p:cBhvr>
                                        <p:cTn id="61" dur="1" fill="hold">
                                          <p:stCondLst>
                                            <p:cond delay="0"/>
                                          </p:stCondLst>
                                        </p:cTn>
                                        <p:tgtEl>
                                          <p:spTgt spid="204807"/>
                                        </p:tgtEl>
                                        <p:attrNameLst>
                                          <p:attrName>style.visibility</p:attrName>
                                        </p:attrNameLst>
                                      </p:cBhvr>
                                      <p:to>
                                        <p:strVal val="visible"/>
                                      </p:to>
                                    </p:set>
                                    <p:animEffect transition="in" filter="blinds(horizontal)">
                                      <p:cBhvr>
                                        <p:cTn id="62" dur="500"/>
                                        <p:tgtEl>
                                          <p:spTgt spid="20480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04813"/>
                                        </p:tgtEl>
                                        <p:attrNameLst>
                                          <p:attrName>style.visibility</p:attrName>
                                        </p:attrNameLst>
                                      </p:cBhvr>
                                      <p:to>
                                        <p:strVal val="visible"/>
                                      </p:to>
                                    </p:set>
                                    <p:animEffect transition="in" filter="blinds(horizontal)">
                                      <p:cBhvr>
                                        <p:cTn id="65" dur="500"/>
                                        <p:tgtEl>
                                          <p:spTgt spid="204813"/>
                                        </p:tgtEl>
                                      </p:cBhvr>
                                    </p:animEffect>
                                  </p:childTnLst>
                                </p:cTn>
                              </p:par>
                            </p:childTnLst>
                          </p:cTn>
                        </p:par>
                        <p:par>
                          <p:cTn id="66" fill="hold">
                            <p:stCondLst>
                              <p:cond delay="500"/>
                            </p:stCondLst>
                            <p:childTnLst>
                              <p:par>
                                <p:cTn id="67" presetID="3" presetClass="entr" presetSubtype="10" fill="hold" grpId="0" nodeType="afterEffect">
                                  <p:stCondLst>
                                    <p:cond delay="2500"/>
                                  </p:stCondLst>
                                  <p:childTnLst>
                                    <p:set>
                                      <p:cBhvr>
                                        <p:cTn id="68" dur="1" fill="hold">
                                          <p:stCondLst>
                                            <p:cond delay="0"/>
                                          </p:stCondLst>
                                        </p:cTn>
                                        <p:tgtEl>
                                          <p:spTgt spid="204817"/>
                                        </p:tgtEl>
                                        <p:attrNameLst>
                                          <p:attrName>style.visibility</p:attrName>
                                        </p:attrNameLst>
                                      </p:cBhvr>
                                      <p:to>
                                        <p:strVal val="visible"/>
                                      </p:to>
                                    </p:set>
                                    <p:animEffect transition="in" filter="blinds(horizontal)">
                                      <p:cBhvr>
                                        <p:cTn id="69" dur="500"/>
                                        <p:tgtEl>
                                          <p:spTgt spid="204817"/>
                                        </p:tgtEl>
                                      </p:cBhvr>
                                    </p:animEffect>
                                  </p:childTnLst>
                                </p:cTn>
                              </p:par>
                            </p:childTnLst>
                          </p:cTn>
                        </p:par>
                        <p:par>
                          <p:cTn id="70" fill="hold">
                            <p:stCondLst>
                              <p:cond delay="3500"/>
                            </p:stCondLst>
                            <p:childTnLst>
                              <p:par>
                                <p:cTn id="71" presetID="3" presetClass="entr" presetSubtype="10" fill="hold" grpId="0" nodeType="afterEffect">
                                  <p:stCondLst>
                                    <p:cond delay="0"/>
                                  </p:stCondLst>
                                  <p:childTnLst>
                                    <p:set>
                                      <p:cBhvr>
                                        <p:cTn id="72" dur="1" fill="hold">
                                          <p:stCondLst>
                                            <p:cond delay="0"/>
                                          </p:stCondLst>
                                        </p:cTn>
                                        <p:tgtEl>
                                          <p:spTgt spid="204821"/>
                                        </p:tgtEl>
                                        <p:attrNameLst>
                                          <p:attrName>style.visibility</p:attrName>
                                        </p:attrNameLst>
                                      </p:cBhvr>
                                      <p:to>
                                        <p:strVal val="visible"/>
                                      </p:to>
                                    </p:set>
                                    <p:animEffect transition="in" filter="blinds(horizontal)">
                                      <p:cBhvr>
                                        <p:cTn id="73" dur="500"/>
                                        <p:tgtEl>
                                          <p:spTgt spid="20482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04816"/>
                                        </p:tgtEl>
                                        <p:attrNameLst>
                                          <p:attrName>style.visibility</p:attrName>
                                        </p:attrNameLst>
                                      </p:cBhvr>
                                      <p:to>
                                        <p:strVal val="visible"/>
                                      </p:to>
                                    </p:set>
                                    <p:animEffect transition="in" filter="blinds(horizontal)">
                                      <p:cBhvr>
                                        <p:cTn id="76" dur="500"/>
                                        <p:tgtEl>
                                          <p:spTgt spid="204816"/>
                                        </p:tgtEl>
                                      </p:cBhvr>
                                    </p:animEffect>
                                  </p:childTnLst>
                                </p:cTn>
                              </p:par>
                            </p:childTnLst>
                          </p:cTn>
                        </p:par>
                        <p:par>
                          <p:cTn id="77" fill="hold">
                            <p:stCondLst>
                              <p:cond delay="4000"/>
                            </p:stCondLst>
                            <p:childTnLst>
                              <p:par>
                                <p:cTn id="78" presetID="3" presetClass="entr" presetSubtype="10" fill="hold" grpId="0" nodeType="afterEffect">
                                  <p:stCondLst>
                                    <p:cond delay="6000"/>
                                  </p:stCondLst>
                                  <p:childTnLst>
                                    <p:set>
                                      <p:cBhvr>
                                        <p:cTn id="79" dur="1" fill="hold">
                                          <p:stCondLst>
                                            <p:cond delay="0"/>
                                          </p:stCondLst>
                                        </p:cTn>
                                        <p:tgtEl>
                                          <p:spTgt spid="204815"/>
                                        </p:tgtEl>
                                        <p:attrNameLst>
                                          <p:attrName>style.visibility</p:attrName>
                                        </p:attrNameLst>
                                      </p:cBhvr>
                                      <p:to>
                                        <p:strVal val="visible"/>
                                      </p:to>
                                    </p:set>
                                    <p:animEffect transition="in" filter="blinds(horizontal)">
                                      <p:cBhvr>
                                        <p:cTn id="80" dur="500"/>
                                        <p:tgtEl>
                                          <p:spTgt spid="204815"/>
                                        </p:tgtEl>
                                      </p:cBhvr>
                                    </p:animEffect>
                                  </p:childTnLst>
                                </p:cTn>
                              </p:par>
                              <p:par>
                                <p:cTn id="81" presetID="3" presetClass="entr" presetSubtype="10" fill="hold" nodeType="withEffect">
                                  <p:stCondLst>
                                    <p:cond delay="0"/>
                                  </p:stCondLst>
                                  <p:childTnLst>
                                    <p:set>
                                      <p:cBhvr>
                                        <p:cTn id="82" dur="1" fill="hold">
                                          <p:stCondLst>
                                            <p:cond delay="0"/>
                                          </p:stCondLst>
                                        </p:cTn>
                                        <p:tgtEl>
                                          <p:spTgt spid="204806"/>
                                        </p:tgtEl>
                                        <p:attrNameLst>
                                          <p:attrName>style.visibility</p:attrName>
                                        </p:attrNameLst>
                                      </p:cBhvr>
                                      <p:to>
                                        <p:strVal val="visible"/>
                                      </p:to>
                                    </p:set>
                                    <p:animEffect transition="in" filter="blinds(horizontal)">
                                      <p:cBhvr>
                                        <p:cTn id="83" dur="500"/>
                                        <p:tgtEl>
                                          <p:spTgt spid="204806"/>
                                        </p:tgtEl>
                                      </p:cBhvr>
                                    </p:animEffect>
                                  </p:childTnLst>
                                </p:cTn>
                              </p:par>
                            </p:childTnLst>
                          </p:cTn>
                        </p:par>
                        <p:par>
                          <p:cTn id="84" fill="hold">
                            <p:stCondLst>
                              <p:cond delay="10500"/>
                            </p:stCondLst>
                            <p:childTnLst>
                              <p:par>
                                <p:cTn id="85" presetID="3" presetClass="entr" presetSubtype="10" fill="hold" nodeType="afterEffect">
                                  <p:stCondLst>
                                    <p:cond delay="0"/>
                                  </p:stCondLst>
                                  <p:childTnLst>
                                    <p:set>
                                      <p:cBhvr>
                                        <p:cTn id="86" dur="1" fill="hold">
                                          <p:stCondLst>
                                            <p:cond delay="0"/>
                                          </p:stCondLst>
                                        </p:cTn>
                                        <p:tgtEl>
                                          <p:spTgt spid="204808"/>
                                        </p:tgtEl>
                                        <p:attrNameLst>
                                          <p:attrName>style.visibility</p:attrName>
                                        </p:attrNameLst>
                                      </p:cBhvr>
                                      <p:to>
                                        <p:strVal val="visible"/>
                                      </p:to>
                                    </p:set>
                                    <p:animEffect transition="in" filter="blinds(horizontal)">
                                      <p:cBhvr>
                                        <p:cTn id="87" dur="500"/>
                                        <p:tgtEl>
                                          <p:spTgt spid="204808"/>
                                        </p:tgtEl>
                                      </p:cBhvr>
                                    </p:animEffect>
                                  </p:childTnLst>
                                </p:cTn>
                              </p:par>
                            </p:childTnLst>
                          </p:cTn>
                        </p:par>
                        <p:par>
                          <p:cTn id="88" fill="hold">
                            <p:stCondLst>
                              <p:cond delay="11000"/>
                            </p:stCondLst>
                            <p:childTnLst>
                              <p:par>
                                <p:cTn id="89" presetID="3" presetClass="entr" presetSubtype="10" fill="hold" grpId="0" nodeType="afterEffect">
                                  <p:stCondLst>
                                    <p:cond delay="0"/>
                                  </p:stCondLst>
                                  <p:childTnLst>
                                    <p:set>
                                      <p:cBhvr>
                                        <p:cTn id="90" dur="1" fill="hold">
                                          <p:stCondLst>
                                            <p:cond delay="0"/>
                                          </p:stCondLst>
                                        </p:cTn>
                                        <p:tgtEl>
                                          <p:spTgt spid="204814"/>
                                        </p:tgtEl>
                                        <p:attrNameLst>
                                          <p:attrName>style.visibility</p:attrName>
                                        </p:attrNameLst>
                                      </p:cBhvr>
                                      <p:to>
                                        <p:strVal val="visible"/>
                                      </p:to>
                                    </p:set>
                                    <p:animEffect transition="in" filter="blinds(horizontal)">
                                      <p:cBhvr>
                                        <p:cTn id="91" dur="500"/>
                                        <p:tgtEl>
                                          <p:spTgt spid="204814"/>
                                        </p:tgtEl>
                                      </p:cBhvr>
                                    </p:animEffect>
                                  </p:childTnLst>
                                </p:cTn>
                              </p:par>
                            </p:childTnLst>
                          </p:cTn>
                        </p:par>
                        <p:par>
                          <p:cTn id="92" fill="hold">
                            <p:stCondLst>
                              <p:cond delay="11500"/>
                            </p:stCondLst>
                            <p:childTnLst>
                              <p:par>
                                <p:cTn id="93" presetID="3" presetClass="entr" presetSubtype="10" fill="hold" grpId="0" nodeType="afterEffect">
                                  <p:stCondLst>
                                    <p:cond delay="0"/>
                                  </p:stCondLst>
                                  <p:childTnLst>
                                    <p:set>
                                      <p:cBhvr>
                                        <p:cTn id="94" dur="1" fill="hold">
                                          <p:stCondLst>
                                            <p:cond delay="0"/>
                                          </p:stCondLst>
                                        </p:cTn>
                                        <p:tgtEl>
                                          <p:spTgt spid="204818"/>
                                        </p:tgtEl>
                                        <p:attrNameLst>
                                          <p:attrName>style.visibility</p:attrName>
                                        </p:attrNameLst>
                                      </p:cBhvr>
                                      <p:to>
                                        <p:strVal val="visible"/>
                                      </p:to>
                                    </p:set>
                                    <p:animEffect transition="in" filter="blinds(horizontal)">
                                      <p:cBhvr>
                                        <p:cTn id="95" dur="500"/>
                                        <p:tgtEl>
                                          <p:spTgt spid="204818"/>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04819"/>
                                        </p:tgtEl>
                                        <p:attrNameLst>
                                          <p:attrName>style.visibility</p:attrName>
                                        </p:attrNameLst>
                                      </p:cBhvr>
                                      <p:to>
                                        <p:strVal val="visible"/>
                                      </p:to>
                                    </p:set>
                                    <p:animEffect transition="in" filter="blinds(horizontal)">
                                      <p:cBhvr>
                                        <p:cTn id="98" dur="500"/>
                                        <p:tgtEl>
                                          <p:spTgt spid="20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animBg="1"/>
      <p:bldP spid="204810" grpId="0" animBg="1"/>
      <p:bldP spid="204810" grpId="1" animBg="1"/>
      <p:bldP spid="204811" grpId="0" animBg="1"/>
      <p:bldP spid="204811" grpId="1" animBg="1"/>
      <p:bldP spid="204812" grpId="0" animBg="1"/>
      <p:bldP spid="204814" grpId="0" animBg="1"/>
      <p:bldP spid="204817" grpId="0"/>
      <p:bldP spid="204818" grpId="0" animBg="1"/>
      <p:bldP spid="204819" grpId="0"/>
      <p:bldP spid="204816" grpId="0" animBg="1"/>
      <p:bldP spid="204815" grpId="0" animBg="1"/>
      <p:bldP spid="204813" grpId="0" animBg="1"/>
      <p:bldP spid="20482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资料图：南海诸岛位置示意图"/>
          <p:cNvPicPr>
            <a:picLocks noGrp="1" noChangeAspect="1" noChangeArrowheads="1"/>
          </p:cNvPicPr>
          <p:nvPr>
            <p:ph type="body" idx="4294967295"/>
          </p:nvPr>
        </p:nvPicPr>
        <p:blipFill>
          <a:blip r:embed="rId2" cstate="print"/>
          <a:srcRect/>
          <a:stretch>
            <a:fillRect/>
          </a:stretch>
        </p:blipFill>
        <p:spPr bwMode="auto">
          <a:xfrm>
            <a:off x="2095500" y="728663"/>
            <a:ext cx="6977063" cy="5924550"/>
          </a:xfrm>
          <a:prstGeom prst="rect">
            <a:avLst/>
          </a:prstGeom>
          <a:noFill/>
          <a:ln>
            <a:miter lim="800000"/>
            <a:headEnd/>
            <a:tailEnd/>
          </a:ln>
        </p:spPr>
      </p:pic>
      <p:sp>
        <p:nvSpPr>
          <p:cNvPr id="62467" name="Rectangle 3"/>
          <p:cNvSpPr>
            <a:spLocks noChangeArrowheads="1"/>
          </p:cNvSpPr>
          <p:nvPr/>
        </p:nvSpPr>
        <p:spPr bwMode="auto">
          <a:xfrm>
            <a:off x="611188" y="2539434"/>
            <a:ext cx="863600" cy="2677656"/>
          </a:xfrm>
          <a:prstGeom prst="rect">
            <a:avLst/>
          </a:prstGeom>
          <a:noFill/>
          <a:ln w="9525">
            <a:noFill/>
            <a:miter lim="800000"/>
            <a:headEnd/>
            <a:tailEnd/>
          </a:ln>
        </p:spPr>
        <p:txBody>
          <a:bodyPr anchor="ctr">
            <a:spAutoFit/>
          </a:bodyPr>
          <a:lstStyle/>
          <a:p>
            <a:pPr eaLnBrk="1" hangingPunct="1">
              <a:buSzTx/>
              <a:buFontTx/>
              <a:buNone/>
            </a:pPr>
            <a:r>
              <a:rPr lang="zh-CN" altLang="en-US" sz="2800" b="1" dirty="0">
                <a:solidFill>
                  <a:srgbClr val="66FF33"/>
                </a:solidFill>
                <a:ea typeface="黑体" pitchFamily="49" charset="-122"/>
              </a:rPr>
              <a:t>标注蓝色</a:t>
            </a:r>
            <a:r>
              <a:rPr lang="zh-CN" altLang="en-US" sz="2800" b="1" dirty="0" smtClean="0">
                <a:solidFill>
                  <a:srgbClr val="66FF33"/>
                </a:solidFill>
                <a:ea typeface="黑体" pitchFamily="49" charset="-122"/>
              </a:rPr>
              <a:t>国土</a:t>
            </a:r>
            <a:endParaRPr lang="zh-CN" altLang="en-US" sz="4000" b="1" dirty="0">
              <a:solidFill>
                <a:srgbClr val="66FF33"/>
              </a:solidFill>
              <a:ea typeface="黑体" pitchFamily="49" charset="-122"/>
            </a:endParaRPr>
          </a:p>
        </p:txBody>
      </p:sp>
      <p:sp>
        <p:nvSpPr>
          <p:cNvPr id="173060" name="Freeform 4"/>
          <p:cNvSpPr>
            <a:spLocks/>
          </p:cNvSpPr>
          <p:nvPr/>
        </p:nvSpPr>
        <p:spPr bwMode="auto">
          <a:xfrm>
            <a:off x="3070225" y="3608388"/>
            <a:ext cx="4471988" cy="2276475"/>
          </a:xfrm>
          <a:custGeom>
            <a:avLst/>
            <a:gdLst>
              <a:gd name="T0" fmla="*/ 2147483647 w 2952"/>
              <a:gd name="T1" fmla="*/ 2147483647 h 1604"/>
              <a:gd name="T2" fmla="*/ 2147483647 w 2952"/>
              <a:gd name="T3" fmla="*/ 2147483647 h 1604"/>
              <a:gd name="T4" fmla="*/ 2147483647 w 2952"/>
              <a:gd name="T5" fmla="*/ 2147483647 h 1604"/>
              <a:gd name="T6" fmla="*/ 2147483647 w 2952"/>
              <a:gd name="T7" fmla="*/ 2147483647 h 1604"/>
              <a:gd name="T8" fmla="*/ 2147483647 w 2952"/>
              <a:gd name="T9" fmla="*/ 2147483647 h 1604"/>
              <a:gd name="T10" fmla="*/ 0 w 2952"/>
              <a:gd name="T11" fmla="*/ 2147483647 h 1604"/>
              <a:gd name="T12" fmla="*/ 2147483647 w 2952"/>
              <a:gd name="T13" fmla="*/ 2147483647 h 1604"/>
              <a:gd name="T14" fmla="*/ 2147483647 w 2952"/>
              <a:gd name="T15" fmla="*/ 2147483647 h 1604"/>
              <a:gd name="T16" fmla="*/ 2147483647 w 2952"/>
              <a:gd name="T17" fmla="*/ 2147483647 h 1604"/>
              <a:gd name="T18" fmla="*/ 2147483647 w 2952"/>
              <a:gd name="T19" fmla="*/ 2147483647 h 1604"/>
              <a:gd name="T20" fmla="*/ 2147483647 w 2952"/>
              <a:gd name="T21" fmla="*/ 2147483647 h 1604"/>
              <a:gd name="T22" fmla="*/ 2147483647 w 2952"/>
              <a:gd name="T23" fmla="*/ 2147483647 h 1604"/>
              <a:gd name="T24" fmla="*/ 2147483647 w 2952"/>
              <a:gd name="T25" fmla="*/ 2147483647 h 1604"/>
              <a:gd name="T26" fmla="*/ 2147483647 w 2952"/>
              <a:gd name="T27" fmla="*/ 2147483647 h 1604"/>
              <a:gd name="T28" fmla="*/ 2147483647 w 2952"/>
              <a:gd name="T29" fmla="*/ 2147483647 h 1604"/>
              <a:gd name="T30" fmla="*/ 2147483647 w 2952"/>
              <a:gd name="T31" fmla="*/ 2147483647 h 1604"/>
              <a:gd name="T32" fmla="*/ 2147483647 w 2952"/>
              <a:gd name="T33" fmla="*/ 2147483647 h 1604"/>
              <a:gd name="T34" fmla="*/ 2147483647 w 2952"/>
              <a:gd name="T35" fmla="*/ 2147483647 h 1604"/>
              <a:gd name="T36" fmla="*/ 2147483647 w 2952"/>
              <a:gd name="T37" fmla="*/ 2147483647 h 1604"/>
              <a:gd name="T38" fmla="*/ 2147483647 w 2952"/>
              <a:gd name="T39" fmla="*/ 2147483647 h 1604"/>
              <a:gd name="T40" fmla="*/ 2147483647 w 2952"/>
              <a:gd name="T41" fmla="*/ 2147483647 h 1604"/>
              <a:gd name="T42" fmla="*/ 2147483647 w 2952"/>
              <a:gd name="T43" fmla="*/ 2147483647 h 1604"/>
              <a:gd name="T44" fmla="*/ 2147483647 w 2952"/>
              <a:gd name="T45" fmla="*/ 2147483647 h 1604"/>
              <a:gd name="T46" fmla="*/ 2147483647 w 2952"/>
              <a:gd name="T47" fmla="*/ 2147483647 h 1604"/>
              <a:gd name="T48" fmla="*/ 2147483647 w 2952"/>
              <a:gd name="T49" fmla="*/ 2147483647 h 1604"/>
              <a:gd name="T50" fmla="*/ 2147483647 w 2952"/>
              <a:gd name="T51" fmla="*/ 2147483647 h 1604"/>
              <a:gd name="T52" fmla="*/ 2147483647 w 2952"/>
              <a:gd name="T53" fmla="*/ 2147483647 h 1604"/>
              <a:gd name="T54" fmla="*/ 2147483647 w 2952"/>
              <a:gd name="T55" fmla="*/ 2147483647 h 1604"/>
              <a:gd name="T56" fmla="*/ 2147483647 w 2952"/>
              <a:gd name="T57" fmla="*/ 2147483647 h 1604"/>
              <a:gd name="T58" fmla="*/ 2147483647 w 2952"/>
              <a:gd name="T59" fmla="*/ 2147483647 h 1604"/>
              <a:gd name="T60" fmla="*/ 2147483647 w 2952"/>
              <a:gd name="T61" fmla="*/ 2147483647 h 1604"/>
              <a:gd name="T62" fmla="*/ 2147483647 w 2952"/>
              <a:gd name="T63" fmla="*/ 2147483647 h 1604"/>
              <a:gd name="T64" fmla="*/ 2147483647 w 2952"/>
              <a:gd name="T65" fmla="*/ 2147483647 h 1604"/>
              <a:gd name="T66" fmla="*/ 2147483647 w 2952"/>
              <a:gd name="T67" fmla="*/ 2147483647 h 1604"/>
              <a:gd name="T68" fmla="*/ 2147483647 w 2952"/>
              <a:gd name="T69" fmla="*/ 2147483647 h 1604"/>
              <a:gd name="T70" fmla="*/ 2147483647 w 2952"/>
              <a:gd name="T71" fmla="*/ 2147483647 h 1604"/>
              <a:gd name="T72" fmla="*/ 2147483647 w 2952"/>
              <a:gd name="T73" fmla="*/ 2147483647 h 1604"/>
              <a:gd name="T74" fmla="*/ 2147483647 w 2952"/>
              <a:gd name="T75" fmla="*/ 2147483647 h 1604"/>
              <a:gd name="T76" fmla="*/ 2147483647 w 2952"/>
              <a:gd name="T77" fmla="*/ 2147483647 h 1604"/>
              <a:gd name="T78" fmla="*/ 2147483647 w 2952"/>
              <a:gd name="T79" fmla="*/ 2147483647 h 1604"/>
              <a:gd name="T80" fmla="*/ 2147483647 w 2952"/>
              <a:gd name="T81" fmla="*/ 2147483647 h 1604"/>
              <a:gd name="T82" fmla="*/ 2147483647 w 2952"/>
              <a:gd name="T83" fmla="*/ 2147483647 h 1604"/>
              <a:gd name="T84" fmla="*/ 2147483647 w 2952"/>
              <a:gd name="T85" fmla="*/ 2147483647 h 1604"/>
              <a:gd name="T86" fmla="*/ 2147483647 w 2952"/>
              <a:gd name="T87" fmla="*/ 2147483647 h 1604"/>
              <a:gd name="T88" fmla="*/ 2147483647 w 2952"/>
              <a:gd name="T89" fmla="*/ 2147483647 h 1604"/>
              <a:gd name="T90" fmla="*/ 2147483647 w 2952"/>
              <a:gd name="T91" fmla="*/ 2147483647 h 1604"/>
              <a:gd name="T92" fmla="*/ 2147483647 w 2952"/>
              <a:gd name="T93" fmla="*/ 2147483647 h 1604"/>
              <a:gd name="T94" fmla="*/ 2147483647 w 2952"/>
              <a:gd name="T95" fmla="*/ 2147483647 h 1604"/>
              <a:gd name="T96" fmla="*/ 2147483647 w 2952"/>
              <a:gd name="T97" fmla="*/ 2147483647 h 1604"/>
              <a:gd name="T98" fmla="*/ 2147483647 w 2952"/>
              <a:gd name="T99" fmla="*/ 2147483647 h 1604"/>
              <a:gd name="T100" fmla="*/ 2147483647 w 2952"/>
              <a:gd name="T101" fmla="*/ 2147483647 h 1604"/>
              <a:gd name="T102" fmla="*/ 2147483647 w 2952"/>
              <a:gd name="T103" fmla="*/ 2147483647 h 1604"/>
              <a:gd name="T104" fmla="*/ 2147483647 w 2952"/>
              <a:gd name="T105" fmla="*/ 2147483647 h 1604"/>
              <a:gd name="T106" fmla="*/ 2147483647 w 2952"/>
              <a:gd name="T107" fmla="*/ 2147483647 h 1604"/>
              <a:gd name="T108" fmla="*/ 2147483647 w 2952"/>
              <a:gd name="T109" fmla="*/ 2147483647 h 1604"/>
              <a:gd name="T110" fmla="*/ 2147483647 w 2952"/>
              <a:gd name="T111" fmla="*/ 2147483647 h 1604"/>
              <a:gd name="T112" fmla="*/ 2147483647 w 2952"/>
              <a:gd name="T113" fmla="*/ 2147483647 h 1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2"/>
              <a:gd name="T172" fmla="*/ 0 h 1604"/>
              <a:gd name="T173" fmla="*/ 2952 w 2952"/>
              <a:gd name="T174" fmla="*/ 1604 h 16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2" h="1604">
                <a:moveTo>
                  <a:pt x="744" y="345"/>
                </a:moveTo>
                <a:cubicBezTo>
                  <a:pt x="680" y="352"/>
                  <a:pt x="614" y="346"/>
                  <a:pt x="552" y="361"/>
                </a:cubicBezTo>
                <a:cubicBezTo>
                  <a:pt x="508" y="372"/>
                  <a:pt x="475" y="427"/>
                  <a:pt x="432" y="441"/>
                </a:cubicBezTo>
                <a:cubicBezTo>
                  <a:pt x="343" y="471"/>
                  <a:pt x="286" y="539"/>
                  <a:pt x="224" y="601"/>
                </a:cubicBezTo>
                <a:cubicBezTo>
                  <a:pt x="203" y="622"/>
                  <a:pt x="174" y="637"/>
                  <a:pt x="152" y="657"/>
                </a:cubicBezTo>
                <a:cubicBezTo>
                  <a:pt x="71" y="729"/>
                  <a:pt x="18" y="814"/>
                  <a:pt x="0" y="921"/>
                </a:cubicBezTo>
                <a:cubicBezTo>
                  <a:pt x="0" y="923"/>
                  <a:pt x="12" y="1048"/>
                  <a:pt x="24" y="1057"/>
                </a:cubicBezTo>
                <a:cubicBezTo>
                  <a:pt x="47" y="1074"/>
                  <a:pt x="79" y="1074"/>
                  <a:pt x="104" y="1089"/>
                </a:cubicBezTo>
                <a:cubicBezTo>
                  <a:pt x="120" y="1099"/>
                  <a:pt x="136" y="1110"/>
                  <a:pt x="152" y="1121"/>
                </a:cubicBezTo>
                <a:cubicBezTo>
                  <a:pt x="160" y="1126"/>
                  <a:pt x="176" y="1137"/>
                  <a:pt x="176" y="1137"/>
                </a:cubicBezTo>
                <a:cubicBezTo>
                  <a:pt x="201" y="1175"/>
                  <a:pt x="183" y="1158"/>
                  <a:pt x="240" y="1177"/>
                </a:cubicBezTo>
                <a:cubicBezTo>
                  <a:pt x="271" y="1187"/>
                  <a:pt x="304" y="1221"/>
                  <a:pt x="336" y="1233"/>
                </a:cubicBezTo>
                <a:cubicBezTo>
                  <a:pt x="496" y="1291"/>
                  <a:pt x="302" y="1200"/>
                  <a:pt x="464" y="1281"/>
                </a:cubicBezTo>
                <a:cubicBezTo>
                  <a:pt x="518" y="1308"/>
                  <a:pt x="580" y="1303"/>
                  <a:pt x="632" y="1337"/>
                </a:cubicBezTo>
                <a:cubicBezTo>
                  <a:pt x="679" y="1408"/>
                  <a:pt x="641" y="1368"/>
                  <a:pt x="696" y="1401"/>
                </a:cubicBezTo>
                <a:cubicBezTo>
                  <a:pt x="712" y="1411"/>
                  <a:pt x="744" y="1433"/>
                  <a:pt x="744" y="1433"/>
                </a:cubicBezTo>
                <a:cubicBezTo>
                  <a:pt x="749" y="1441"/>
                  <a:pt x="753" y="1450"/>
                  <a:pt x="760" y="1457"/>
                </a:cubicBezTo>
                <a:cubicBezTo>
                  <a:pt x="767" y="1464"/>
                  <a:pt x="779" y="1465"/>
                  <a:pt x="784" y="1473"/>
                </a:cubicBezTo>
                <a:cubicBezTo>
                  <a:pt x="810" y="1515"/>
                  <a:pt x="786" y="1515"/>
                  <a:pt x="816" y="1545"/>
                </a:cubicBezTo>
                <a:cubicBezTo>
                  <a:pt x="853" y="1582"/>
                  <a:pt x="939" y="1580"/>
                  <a:pt x="984" y="1585"/>
                </a:cubicBezTo>
                <a:cubicBezTo>
                  <a:pt x="1036" y="1598"/>
                  <a:pt x="1047" y="1604"/>
                  <a:pt x="1120" y="1585"/>
                </a:cubicBezTo>
                <a:cubicBezTo>
                  <a:pt x="1129" y="1583"/>
                  <a:pt x="1129" y="1568"/>
                  <a:pt x="1136" y="1561"/>
                </a:cubicBezTo>
                <a:cubicBezTo>
                  <a:pt x="1156" y="1541"/>
                  <a:pt x="1184" y="1521"/>
                  <a:pt x="1208" y="1505"/>
                </a:cubicBezTo>
                <a:cubicBezTo>
                  <a:pt x="1265" y="1419"/>
                  <a:pt x="1176" y="1549"/>
                  <a:pt x="1248" y="1457"/>
                </a:cubicBezTo>
                <a:cubicBezTo>
                  <a:pt x="1275" y="1423"/>
                  <a:pt x="1283" y="1390"/>
                  <a:pt x="1312" y="1361"/>
                </a:cubicBezTo>
                <a:cubicBezTo>
                  <a:pt x="1335" y="1292"/>
                  <a:pt x="1312" y="1253"/>
                  <a:pt x="1384" y="1217"/>
                </a:cubicBezTo>
                <a:cubicBezTo>
                  <a:pt x="1432" y="1145"/>
                  <a:pt x="1508" y="1094"/>
                  <a:pt x="1592" y="1073"/>
                </a:cubicBezTo>
                <a:cubicBezTo>
                  <a:pt x="1607" y="1058"/>
                  <a:pt x="1614" y="1036"/>
                  <a:pt x="1632" y="1025"/>
                </a:cubicBezTo>
                <a:cubicBezTo>
                  <a:pt x="1646" y="1016"/>
                  <a:pt x="1665" y="1017"/>
                  <a:pt x="1680" y="1009"/>
                </a:cubicBezTo>
                <a:cubicBezTo>
                  <a:pt x="1745" y="977"/>
                  <a:pt x="1872" y="933"/>
                  <a:pt x="1944" y="921"/>
                </a:cubicBezTo>
                <a:cubicBezTo>
                  <a:pt x="2002" y="883"/>
                  <a:pt x="2117" y="836"/>
                  <a:pt x="2184" y="825"/>
                </a:cubicBezTo>
                <a:cubicBezTo>
                  <a:pt x="2230" y="802"/>
                  <a:pt x="2284" y="810"/>
                  <a:pt x="2328" y="785"/>
                </a:cubicBezTo>
                <a:cubicBezTo>
                  <a:pt x="2382" y="755"/>
                  <a:pt x="2419" y="703"/>
                  <a:pt x="2472" y="673"/>
                </a:cubicBezTo>
                <a:cubicBezTo>
                  <a:pt x="2545" y="631"/>
                  <a:pt x="2463" y="679"/>
                  <a:pt x="2536" y="649"/>
                </a:cubicBezTo>
                <a:cubicBezTo>
                  <a:pt x="2602" y="621"/>
                  <a:pt x="2668" y="577"/>
                  <a:pt x="2728" y="537"/>
                </a:cubicBezTo>
                <a:cubicBezTo>
                  <a:pt x="2733" y="529"/>
                  <a:pt x="2737" y="520"/>
                  <a:pt x="2744" y="513"/>
                </a:cubicBezTo>
                <a:cubicBezTo>
                  <a:pt x="2751" y="506"/>
                  <a:pt x="2762" y="504"/>
                  <a:pt x="2768" y="497"/>
                </a:cubicBezTo>
                <a:cubicBezTo>
                  <a:pt x="2781" y="483"/>
                  <a:pt x="2789" y="465"/>
                  <a:pt x="2800" y="449"/>
                </a:cubicBezTo>
                <a:cubicBezTo>
                  <a:pt x="2811" y="433"/>
                  <a:pt x="2832" y="428"/>
                  <a:pt x="2848" y="417"/>
                </a:cubicBezTo>
                <a:cubicBezTo>
                  <a:pt x="2856" y="412"/>
                  <a:pt x="2872" y="401"/>
                  <a:pt x="2872" y="401"/>
                </a:cubicBezTo>
                <a:cubicBezTo>
                  <a:pt x="2877" y="393"/>
                  <a:pt x="2881" y="383"/>
                  <a:pt x="2888" y="377"/>
                </a:cubicBezTo>
                <a:cubicBezTo>
                  <a:pt x="2902" y="364"/>
                  <a:pt x="2936" y="345"/>
                  <a:pt x="2936" y="345"/>
                </a:cubicBezTo>
                <a:cubicBezTo>
                  <a:pt x="2942" y="326"/>
                  <a:pt x="2952" y="300"/>
                  <a:pt x="2952" y="281"/>
                </a:cubicBezTo>
                <a:cubicBezTo>
                  <a:pt x="2952" y="160"/>
                  <a:pt x="2843" y="119"/>
                  <a:pt x="2744" y="89"/>
                </a:cubicBezTo>
                <a:cubicBezTo>
                  <a:pt x="2713" y="80"/>
                  <a:pt x="2674" y="60"/>
                  <a:pt x="2640" y="57"/>
                </a:cubicBezTo>
                <a:cubicBezTo>
                  <a:pt x="2587" y="53"/>
                  <a:pt x="2533" y="52"/>
                  <a:pt x="2480" y="49"/>
                </a:cubicBezTo>
                <a:cubicBezTo>
                  <a:pt x="2450" y="34"/>
                  <a:pt x="2425" y="25"/>
                  <a:pt x="2392" y="17"/>
                </a:cubicBezTo>
                <a:cubicBezTo>
                  <a:pt x="2123" y="20"/>
                  <a:pt x="1851" y="0"/>
                  <a:pt x="1584" y="33"/>
                </a:cubicBezTo>
                <a:cubicBezTo>
                  <a:pt x="1488" y="45"/>
                  <a:pt x="1572" y="47"/>
                  <a:pt x="1512" y="57"/>
                </a:cubicBezTo>
                <a:cubicBezTo>
                  <a:pt x="1440" y="69"/>
                  <a:pt x="1373" y="90"/>
                  <a:pt x="1304" y="113"/>
                </a:cubicBezTo>
                <a:cubicBezTo>
                  <a:pt x="1295" y="116"/>
                  <a:pt x="1289" y="125"/>
                  <a:pt x="1280" y="129"/>
                </a:cubicBezTo>
                <a:cubicBezTo>
                  <a:pt x="1265" y="136"/>
                  <a:pt x="1248" y="141"/>
                  <a:pt x="1232" y="145"/>
                </a:cubicBezTo>
                <a:cubicBezTo>
                  <a:pt x="1211" y="150"/>
                  <a:pt x="1168" y="161"/>
                  <a:pt x="1168" y="161"/>
                </a:cubicBezTo>
                <a:cubicBezTo>
                  <a:pt x="1162" y="179"/>
                  <a:pt x="1162" y="200"/>
                  <a:pt x="1152" y="217"/>
                </a:cubicBezTo>
                <a:cubicBezTo>
                  <a:pt x="1084" y="336"/>
                  <a:pt x="854" y="302"/>
                  <a:pt x="768" y="305"/>
                </a:cubicBezTo>
                <a:cubicBezTo>
                  <a:pt x="762" y="307"/>
                  <a:pt x="720" y="319"/>
                  <a:pt x="720" y="329"/>
                </a:cubicBezTo>
                <a:cubicBezTo>
                  <a:pt x="720" y="339"/>
                  <a:pt x="736" y="340"/>
                  <a:pt x="744" y="345"/>
                </a:cubicBezTo>
                <a:close/>
              </a:path>
            </a:pathLst>
          </a:custGeom>
          <a:solidFill>
            <a:schemeClr val="accent1">
              <a:alpha val="0"/>
            </a:schemeClr>
          </a:solidFill>
          <a:ln w="28575">
            <a:solidFill>
              <a:srgbClr val="FF0000"/>
            </a:solidFill>
            <a:round/>
            <a:headEnd/>
            <a:tailEnd/>
          </a:ln>
        </p:spPr>
        <p:txBody>
          <a:bodyPr/>
          <a:lstStyle/>
          <a:p>
            <a:endParaRPr lang="zh-CN" altLang="en-US"/>
          </a:p>
        </p:txBody>
      </p:sp>
      <p:sp>
        <p:nvSpPr>
          <p:cNvPr id="173061" name="Freeform 5"/>
          <p:cNvSpPr>
            <a:spLocks/>
          </p:cNvSpPr>
          <p:nvPr/>
        </p:nvSpPr>
        <p:spPr bwMode="auto">
          <a:xfrm>
            <a:off x="3627438" y="1943100"/>
            <a:ext cx="1568450" cy="979488"/>
          </a:xfrm>
          <a:custGeom>
            <a:avLst/>
            <a:gdLst>
              <a:gd name="T0" fmla="*/ 0 w 988"/>
              <a:gd name="T1" fmla="*/ 2147483647 h 617"/>
              <a:gd name="T2" fmla="*/ 2147483647 w 988"/>
              <a:gd name="T3" fmla="*/ 2147483647 h 617"/>
              <a:gd name="T4" fmla="*/ 2147483647 w 988"/>
              <a:gd name="T5" fmla="*/ 2147483647 h 617"/>
              <a:gd name="T6" fmla="*/ 2147483647 w 988"/>
              <a:gd name="T7" fmla="*/ 2147483647 h 617"/>
              <a:gd name="T8" fmla="*/ 2147483647 w 988"/>
              <a:gd name="T9" fmla="*/ 2147483647 h 617"/>
              <a:gd name="T10" fmla="*/ 2147483647 w 988"/>
              <a:gd name="T11" fmla="*/ 2147483647 h 617"/>
              <a:gd name="T12" fmla="*/ 2147483647 w 988"/>
              <a:gd name="T13" fmla="*/ 2147483647 h 617"/>
              <a:gd name="T14" fmla="*/ 2147483647 w 988"/>
              <a:gd name="T15" fmla="*/ 2147483647 h 617"/>
              <a:gd name="T16" fmla="*/ 2147483647 w 988"/>
              <a:gd name="T17" fmla="*/ 2147483647 h 617"/>
              <a:gd name="T18" fmla="*/ 2147483647 w 988"/>
              <a:gd name="T19" fmla="*/ 2147483647 h 617"/>
              <a:gd name="T20" fmla="*/ 2147483647 w 988"/>
              <a:gd name="T21" fmla="*/ 2147483647 h 617"/>
              <a:gd name="T22" fmla="*/ 2147483647 w 988"/>
              <a:gd name="T23" fmla="*/ 2147483647 h 617"/>
              <a:gd name="T24" fmla="*/ 2147483647 w 988"/>
              <a:gd name="T25" fmla="*/ 2147483647 h 617"/>
              <a:gd name="T26" fmla="*/ 0 w 988"/>
              <a:gd name="T27" fmla="*/ 2147483647 h 6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8"/>
              <a:gd name="T43" fmla="*/ 0 h 617"/>
              <a:gd name="T44" fmla="*/ 988 w 988"/>
              <a:gd name="T45" fmla="*/ 617 h 6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8" h="617">
                <a:moveTo>
                  <a:pt x="0" y="225"/>
                </a:moveTo>
                <a:cubicBezTo>
                  <a:pt x="5" y="217"/>
                  <a:pt x="9" y="207"/>
                  <a:pt x="16" y="201"/>
                </a:cubicBezTo>
                <a:cubicBezTo>
                  <a:pt x="30" y="188"/>
                  <a:pt x="64" y="169"/>
                  <a:pt x="64" y="169"/>
                </a:cubicBezTo>
                <a:cubicBezTo>
                  <a:pt x="98" y="119"/>
                  <a:pt x="174" y="104"/>
                  <a:pt x="232" y="89"/>
                </a:cubicBezTo>
                <a:cubicBezTo>
                  <a:pt x="464" y="92"/>
                  <a:pt x="735" y="0"/>
                  <a:pt x="928" y="129"/>
                </a:cubicBezTo>
                <a:cubicBezTo>
                  <a:pt x="940" y="177"/>
                  <a:pt x="933" y="151"/>
                  <a:pt x="952" y="209"/>
                </a:cubicBezTo>
                <a:cubicBezTo>
                  <a:pt x="955" y="217"/>
                  <a:pt x="960" y="233"/>
                  <a:pt x="960" y="233"/>
                </a:cubicBezTo>
                <a:cubicBezTo>
                  <a:pt x="968" y="291"/>
                  <a:pt x="988" y="415"/>
                  <a:pt x="936" y="457"/>
                </a:cubicBezTo>
                <a:cubicBezTo>
                  <a:pt x="931" y="461"/>
                  <a:pt x="882" y="472"/>
                  <a:pt x="880" y="473"/>
                </a:cubicBezTo>
                <a:cubicBezTo>
                  <a:pt x="832" y="505"/>
                  <a:pt x="704" y="607"/>
                  <a:pt x="648" y="609"/>
                </a:cubicBezTo>
                <a:cubicBezTo>
                  <a:pt x="496" y="614"/>
                  <a:pt x="344" y="614"/>
                  <a:pt x="192" y="617"/>
                </a:cubicBezTo>
                <a:cubicBezTo>
                  <a:pt x="127" y="604"/>
                  <a:pt x="131" y="588"/>
                  <a:pt x="88" y="545"/>
                </a:cubicBezTo>
                <a:cubicBezTo>
                  <a:pt x="69" y="488"/>
                  <a:pt x="123" y="430"/>
                  <a:pt x="56" y="385"/>
                </a:cubicBezTo>
                <a:cubicBezTo>
                  <a:pt x="30" y="346"/>
                  <a:pt x="0" y="275"/>
                  <a:pt x="0" y="225"/>
                </a:cubicBezTo>
                <a:close/>
              </a:path>
            </a:pathLst>
          </a:custGeom>
          <a:solidFill>
            <a:schemeClr val="accent1">
              <a:alpha val="0"/>
            </a:schemeClr>
          </a:solidFill>
          <a:ln w="31750">
            <a:solidFill>
              <a:srgbClr val="FF0000"/>
            </a:solidFill>
            <a:round/>
            <a:headEnd/>
            <a:tailEnd/>
          </a:ln>
        </p:spPr>
        <p:txBody>
          <a:bodyPr/>
          <a:lstStyle/>
          <a:p>
            <a:endParaRPr lang="zh-CN" altLang="en-US"/>
          </a:p>
        </p:txBody>
      </p:sp>
      <p:sp>
        <p:nvSpPr>
          <p:cNvPr id="173062" name="Freeform 6"/>
          <p:cNvSpPr>
            <a:spLocks/>
          </p:cNvSpPr>
          <p:nvPr/>
        </p:nvSpPr>
        <p:spPr bwMode="auto">
          <a:xfrm>
            <a:off x="6146800" y="998538"/>
            <a:ext cx="1520825" cy="520700"/>
          </a:xfrm>
          <a:custGeom>
            <a:avLst/>
            <a:gdLst>
              <a:gd name="T0" fmla="*/ 0 w 958"/>
              <a:gd name="T1" fmla="*/ 2147483647 h 328"/>
              <a:gd name="T2" fmla="*/ 2147483647 w 958"/>
              <a:gd name="T3" fmla="*/ 2147483647 h 328"/>
              <a:gd name="T4" fmla="*/ 2147483647 w 958"/>
              <a:gd name="T5" fmla="*/ 2147483647 h 328"/>
              <a:gd name="T6" fmla="*/ 2147483647 w 958"/>
              <a:gd name="T7" fmla="*/ 2147483647 h 328"/>
              <a:gd name="T8" fmla="*/ 2147483647 w 958"/>
              <a:gd name="T9" fmla="*/ 2147483647 h 328"/>
              <a:gd name="T10" fmla="*/ 2147483647 w 958"/>
              <a:gd name="T11" fmla="*/ 2147483647 h 328"/>
              <a:gd name="T12" fmla="*/ 2147483647 w 958"/>
              <a:gd name="T13" fmla="*/ 2147483647 h 328"/>
              <a:gd name="T14" fmla="*/ 2147483647 w 958"/>
              <a:gd name="T15" fmla="*/ 2147483647 h 328"/>
              <a:gd name="T16" fmla="*/ 2147483647 w 958"/>
              <a:gd name="T17" fmla="*/ 2147483647 h 328"/>
              <a:gd name="T18" fmla="*/ 2147483647 w 958"/>
              <a:gd name="T19" fmla="*/ 2147483647 h 328"/>
              <a:gd name="T20" fmla="*/ 2147483647 w 958"/>
              <a:gd name="T21" fmla="*/ 2147483647 h 328"/>
              <a:gd name="T22" fmla="*/ 2147483647 w 958"/>
              <a:gd name="T23" fmla="*/ 2147483647 h 328"/>
              <a:gd name="T24" fmla="*/ 2147483647 w 958"/>
              <a:gd name="T25" fmla="*/ 2147483647 h 328"/>
              <a:gd name="T26" fmla="*/ 2147483647 w 958"/>
              <a:gd name="T27" fmla="*/ 2147483647 h 328"/>
              <a:gd name="T28" fmla="*/ 2147483647 w 958"/>
              <a:gd name="T29" fmla="*/ 2147483647 h 328"/>
              <a:gd name="T30" fmla="*/ 0 w 958"/>
              <a:gd name="T31" fmla="*/ 2147483647 h 3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8"/>
              <a:gd name="T49" fmla="*/ 0 h 328"/>
              <a:gd name="T50" fmla="*/ 958 w 958"/>
              <a:gd name="T51" fmla="*/ 328 h 3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8" h="328">
                <a:moveTo>
                  <a:pt x="0" y="169"/>
                </a:moveTo>
                <a:cubicBezTo>
                  <a:pt x="7" y="148"/>
                  <a:pt x="8" y="126"/>
                  <a:pt x="16" y="105"/>
                </a:cubicBezTo>
                <a:cubicBezTo>
                  <a:pt x="43" y="32"/>
                  <a:pt x="127" y="17"/>
                  <a:pt x="192" y="9"/>
                </a:cubicBezTo>
                <a:cubicBezTo>
                  <a:pt x="382" y="13"/>
                  <a:pt x="632" y="0"/>
                  <a:pt x="832" y="33"/>
                </a:cubicBezTo>
                <a:cubicBezTo>
                  <a:pt x="879" y="57"/>
                  <a:pt x="853" y="45"/>
                  <a:pt x="912" y="65"/>
                </a:cubicBezTo>
                <a:cubicBezTo>
                  <a:pt x="920" y="68"/>
                  <a:pt x="936" y="73"/>
                  <a:pt x="936" y="73"/>
                </a:cubicBezTo>
                <a:cubicBezTo>
                  <a:pt x="955" y="130"/>
                  <a:pt x="958" y="128"/>
                  <a:pt x="936" y="225"/>
                </a:cubicBezTo>
                <a:cubicBezTo>
                  <a:pt x="934" y="234"/>
                  <a:pt x="921" y="237"/>
                  <a:pt x="912" y="241"/>
                </a:cubicBezTo>
                <a:cubicBezTo>
                  <a:pt x="844" y="271"/>
                  <a:pt x="779" y="275"/>
                  <a:pt x="704" y="281"/>
                </a:cubicBezTo>
                <a:cubicBezTo>
                  <a:pt x="688" y="284"/>
                  <a:pt x="634" y="292"/>
                  <a:pt x="616" y="297"/>
                </a:cubicBezTo>
                <a:cubicBezTo>
                  <a:pt x="600" y="301"/>
                  <a:pt x="584" y="308"/>
                  <a:pt x="568" y="313"/>
                </a:cubicBezTo>
                <a:cubicBezTo>
                  <a:pt x="560" y="316"/>
                  <a:pt x="544" y="321"/>
                  <a:pt x="544" y="321"/>
                </a:cubicBezTo>
                <a:cubicBezTo>
                  <a:pt x="402" y="317"/>
                  <a:pt x="317" y="328"/>
                  <a:pt x="200" y="305"/>
                </a:cubicBezTo>
                <a:cubicBezTo>
                  <a:pt x="155" y="296"/>
                  <a:pt x="136" y="283"/>
                  <a:pt x="96" y="257"/>
                </a:cubicBezTo>
                <a:cubicBezTo>
                  <a:pt x="88" y="252"/>
                  <a:pt x="72" y="241"/>
                  <a:pt x="72" y="241"/>
                </a:cubicBezTo>
                <a:cubicBezTo>
                  <a:pt x="51" y="210"/>
                  <a:pt x="16" y="202"/>
                  <a:pt x="0" y="169"/>
                </a:cubicBezTo>
                <a:close/>
              </a:path>
            </a:pathLst>
          </a:custGeom>
          <a:solidFill>
            <a:schemeClr val="accent1">
              <a:alpha val="0"/>
            </a:schemeClr>
          </a:solidFill>
          <a:ln w="28575">
            <a:solidFill>
              <a:srgbClr val="FF0000"/>
            </a:solidFill>
            <a:round/>
            <a:headEnd/>
            <a:tailEnd/>
          </a:ln>
        </p:spPr>
        <p:txBody>
          <a:bodyPr/>
          <a:lstStyle/>
          <a:p>
            <a:endParaRPr lang="zh-CN" altLang="en-US"/>
          </a:p>
        </p:txBody>
      </p:sp>
      <p:sp>
        <p:nvSpPr>
          <p:cNvPr id="173063" name="Freeform 7"/>
          <p:cNvSpPr>
            <a:spLocks/>
          </p:cNvSpPr>
          <p:nvPr/>
        </p:nvSpPr>
        <p:spPr bwMode="auto">
          <a:xfrm>
            <a:off x="5202238" y="2214563"/>
            <a:ext cx="1546225" cy="804862"/>
          </a:xfrm>
          <a:custGeom>
            <a:avLst/>
            <a:gdLst>
              <a:gd name="T0" fmla="*/ 2147483647 w 974"/>
              <a:gd name="T1" fmla="*/ 2147483647 h 507"/>
              <a:gd name="T2" fmla="*/ 2147483647 w 974"/>
              <a:gd name="T3" fmla="*/ 2147483647 h 507"/>
              <a:gd name="T4" fmla="*/ 2147483647 w 974"/>
              <a:gd name="T5" fmla="*/ 2147483647 h 507"/>
              <a:gd name="T6" fmla="*/ 2147483647 w 974"/>
              <a:gd name="T7" fmla="*/ 2147483647 h 507"/>
              <a:gd name="T8" fmla="*/ 2147483647 w 974"/>
              <a:gd name="T9" fmla="*/ 2147483647 h 507"/>
              <a:gd name="T10" fmla="*/ 2147483647 w 974"/>
              <a:gd name="T11" fmla="*/ 2147483647 h 507"/>
              <a:gd name="T12" fmla="*/ 2147483647 w 974"/>
              <a:gd name="T13" fmla="*/ 2147483647 h 507"/>
              <a:gd name="T14" fmla="*/ 2147483647 w 974"/>
              <a:gd name="T15" fmla="*/ 2147483647 h 507"/>
              <a:gd name="T16" fmla="*/ 2147483647 w 974"/>
              <a:gd name="T17" fmla="*/ 2147483647 h 507"/>
              <a:gd name="T18" fmla="*/ 2147483647 w 974"/>
              <a:gd name="T19" fmla="*/ 2147483647 h 507"/>
              <a:gd name="T20" fmla="*/ 2147483647 w 974"/>
              <a:gd name="T21" fmla="*/ 2147483647 h 507"/>
              <a:gd name="T22" fmla="*/ 2147483647 w 974"/>
              <a:gd name="T23" fmla="*/ 2147483647 h 507"/>
              <a:gd name="T24" fmla="*/ 2147483647 w 974"/>
              <a:gd name="T25" fmla="*/ 2147483647 h 507"/>
              <a:gd name="T26" fmla="*/ 2147483647 w 974"/>
              <a:gd name="T27" fmla="*/ 2147483647 h 507"/>
              <a:gd name="T28" fmla="*/ 2147483647 w 974"/>
              <a:gd name="T29" fmla="*/ 2147483647 h 507"/>
              <a:gd name="T30" fmla="*/ 0 w 974"/>
              <a:gd name="T31" fmla="*/ 2147483647 h 507"/>
              <a:gd name="T32" fmla="*/ 2147483647 w 974"/>
              <a:gd name="T33" fmla="*/ 2147483647 h 507"/>
              <a:gd name="T34" fmla="*/ 2147483647 w 974"/>
              <a:gd name="T35" fmla="*/ 2147483647 h 5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4"/>
              <a:gd name="T55" fmla="*/ 0 h 507"/>
              <a:gd name="T56" fmla="*/ 974 w 974"/>
              <a:gd name="T57" fmla="*/ 507 h 5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4" h="507">
                <a:moveTo>
                  <a:pt x="56" y="163"/>
                </a:moveTo>
                <a:cubicBezTo>
                  <a:pt x="62" y="138"/>
                  <a:pt x="61" y="121"/>
                  <a:pt x="88" y="107"/>
                </a:cubicBezTo>
                <a:cubicBezTo>
                  <a:pt x="100" y="101"/>
                  <a:pt x="115" y="102"/>
                  <a:pt x="128" y="99"/>
                </a:cubicBezTo>
                <a:cubicBezTo>
                  <a:pt x="155" y="92"/>
                  <a:pt x="173" y="71"/>
                  <a:pt x="200" y="67"/>
                </a:cubicBezTo>
                <a:cubicBezTo>
                  <a:pt x="232" y="63"/>
                  <a:pt x="264" y="62"/>
                  <a:pt x="296" y="59"/>
                </a:cubicBezTo>
                <a:cubicBezTo>
                  <a:pt x="503" y="18"/>
                  <a:pt x="727" y="0"/>
                  <a:pt x="928" y="67"/>
                </a:cubicBezTo>
                <a:cubicBezTo>
                  <a:pt x="965" y="122"/>
                  <a:pt x="954" y="97"/>
                  <a:pt x="968" y="139"/>
                </a:cubicBezTo>
                <a:cubicBezTo>
                  <a:pt x="966" y="165"/>
                  <a:pt x="974" y="226"/>
                  <a:pt x="944" y="251"/>
                </a:cubicBezTo>
                <a:cubicBezTo>
                  <a:pt x="863" y="319"/>
                  <a:pt x="527" y="298"/>
                  <a:pt x="504" y="299"/>
                </a:cubicBezTo>
                <a:cubicBezTo>
                  <a:pt x="474" y="309"/>
                  <a:pt x="467" y="329"/>
                  <a:pt x="440" y="347"/>
                </a:cubicBezTo>
                <a:cubicBezTo>
                  <a:pt x="429" y="363"/>
                  <a:pt x="419" y="379"/>
                  <a:pt x="408" y="395"/>
                </a:cubicBezTo>
                <a:cubicBezTo>
                  <a:pt x="397" y="411"/>
                  <a:pt x="360" y="427"/>
                  <a:pt x="360" y="427"/>
                </a:cubicBezTo>
                <a:cubicBezTo>
                  <a:pt x="343" y="452"/>
                  <a:pt x="325" y="478"/>
                  <a:pt x="296" y="491"/>
                </a:cubicBezTo>
                <a:cubicBezTo>
                  <a:pt x="281" y="498"/>
                  <a:pt x="248" y="507"/>
                  <a:pt x="248" y="507"/>
                </a:cubicBezTo>
                <a:cubicBezTo>
                  <a:pt x="192" y="504"/>
                  <a:pt x="136" y="506"/>
                  <a:pt x="80" y="499"/>
                </a:cubicBezTo>
                <a:cubicBezTo>
                  <a:pt x="41" y="494"/>
                  <a:pt x="12" y="422"/>
                  <a:pt x="0" y="387"/>
                </a:cubicBezTo>
                <a:cubicBezTo>
                  <a:pt x="18" y="316"/>
                  <a:pt x="73" y="293"/>
                  <a:pt x="112" y="235"/>
                </a:cubicBezTo>
                <a:cubicBezTo>
                  <a:pt x="105" y="192"/>
                  <a:pt x="105" y="163"/>
                  <a:pt x="56" y="163"/>
                </a:cubicBezTo>
                <a:close/>
              </a:path>
            </a:pathLst>
          </a:custGeom>
          <a:solidFill>
            <a:schemeClr val="accent1">
              <a:alpha val="0"/>
            </a:schemeClr>
          </a:solidFill>
          <a:ln w="28575">
            <a:solidFill>
              <a:srgbClr val="FF0000"/>
            </a:solidFill>
            <a:round/>
            <a:headEnd/>
            <a:tailEnd/>
          </a:ln>
        </p:spPr>
        <p:txBody>
          <a:bodyPr/>
          <a:lstStyle/>
          <a:p>
            <a:endParaRPr lang="zh-CN" altLang="en-US"/>
          </a:p>
        </p:txBody>
      </p:sp>
      <p:pic>
        <p:nvPicPr>
          <p:cNvPr id="62472" name="Picture 20" descr="MCj04344110000[1]"/>
          <p:cNvPicPr>
            <a:picLocks noChangeAspect="1" noChangeArrowheads="1"/>
          </p:cNvPicPr>
          <p:nvPr/>
        </p:nvPicPr>
        <p:blipFill>
          <a:blip r:embed="rId3" cstate="print"/>
          <a:srcRect/>
          <a:stretch>
            <a:fillRect/>
          </a:stretch>
        </p:blipFill>
        <p:spPr bwMode="auto">
          <a:xfrm flipH="1">
            <a:off x="296863" y="233363"/>
            <a:ext cx="1625600" cy="1828800"/>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2472"/>
                                        </p:tgtEl>
                                        <p:attrNameLst>
                                          <p:attrName>style.visibility</p:attrName>
                                        </p:attrNameLst>
                                      </p:cBhvr>
                                      <p:to>
                                        <p:strVal val="visible"/>
                                      </p:to>
                                    </p:set>
                                    <p:animEffect transition="in" filter="fade">
                                      <p:cBhvr>
                                        <p:cTn id="11" dur="1000"/>
                                        <p:tgtEl>
                                          <p:spTgt spid="62472"/>
                                        </p:tgtEl>
                                      </p:cBhvr>
                                    </p:animEffect>
                                    <p:anim calcmode="lin" valueType="num">
                                      <p:cBhvr>
                                        <p:cTn id="12" dur="1000" fill="hold"/>
                                        <p:tgtEl>
                                          <p:spTgt spid="62472"/>
                                        </p:tgtEl>
                                        <p:attrNameLst>
                                          <p:attrName>ppt_x</p:attrName>
                                        </p:attrNameLst>
                                      </p:cBhvr>
                                      <p:tavLst>
                                        <p:tav tm="0">
                                          <p:val>
                                            <p:strVal val="#ppt_x"/>
                                          </p:val>
                                        </p:tav>
                                        <p:tav tm="100000">
                                          <p:val>
                                            <p:strVal val="#ppt_x"/>
                                          </p:val>
                                        </p:tav>
                                      </p:tavLst>
                                    </p:anim>
                                    <p:anim calcmode="lin" valueType="num">
                                      <p:cBhvr>
                                        <p:cTn id="13" dur="1000" fill="hold"/>
                                        <p:tgtEl>
                                          <p:spTgt spid="6247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2467"/>
                                        </p:tgtEl>
                                        <p:attrNameLst>
                                          <p:attrName>style.visibility</p:attrName>
                                        </p:attrNameLst>
                                      </p:cBhvr>
                                      <p:to>
                                        <p:strVal val="visible"/>
                                      </p:to>
                                    </p:set>
                                    <p:animEffect transition="in" filter="fade">
                                      <p:cBhvr>
                                        <p:cTn id="17" dur="1000"/>
                                        <p:tgtEl>
                                          <p:spTgt spid="62467"/>
                                        </p:tgtEl>
                                      </p:cBhvr>
                                    </p:animEffect>
                                    <p:anim calcmode="lin" valueType="num">
                                      <p:cBhvr>
                                        <p:cTn id="18" dur="1000" fill="hold"/>
                                        <p:tgtEl>
                                          <p:spTgt spid="62467"/>
                                        </p:tgtEl>
                                        <p:attrNameLst>
                                          <p:attrName>ppt_x</p:attrName>
                                        </p:attrNameLst>
                                      </p:cBhvr>
                                      <p:tavLst>
                                        <p:tav tm="0">
                                          <p:val>
                                            <p:strVal val="#ppt_x"/>
                                          </p:val>
                                        </p:tav>
                                        <p:tav tm="100000">
                                          <p:val>
                                            <p:strVal val="#ppt_x"/>
                                          </p:val>
                                        </p:tav>
                                      </p:tavLst>
                                    </p:anim>
                                    <p:anim calcmode="lin" valueType="num">
                                      <p:cBhvr>
                                        <p:cTn id="19" dur="1000" fill="hold"/>
                                        <p:tgtEl>
                                          <p:spTgt spid="6246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173060"/>
                                        </p:tgtEl>
                                        <p:attrNameLst>
                                          <p:attrName>style.visibility</p:attrName>
                                        </p:attrNameLst>
                                      </p:cBhvr>
                                      <p:to>
                                        <p:strVal val="visible"/>
                                      </p:to>
                                    </p:set>
                                    <p:animEffect transition="in" filter="circle(in)">
                                      <p:cBhvr>
                                        <p:cTn id="23" dur="2000"/>
                                        <p:tgtEl>
                                          <p:spTgt spid="173060"/>
                                        </p:tgtEl>
                                      </p:cBhvr>
                                    </p:animEffect>
                                  </p:childTnLst>
                                </p:cTn>
                              </p:par>
                            </p:childTnLst>
                          </p:cTn>
                        </p:par>
                        <p:par>
                          <p:cTn id="24" fill="hold">
                            <p:stCondLst>
                              <p:cond delay="4500"/>
                            </p:stCondLst>
                            <p:childTnLst>
                              <p:par>
                                <p:cTn id="25" presetID="6" presetClass="entr" presetSubtype="16" fill="hold" grpId="0" nodeType="afterEffect">
                                  <p:stCondLst>
                                    <p:cond delay="0"/>
                                  </p:stCondLst>
                                  <p:childTnLst>
                                    <p:set>
                                      <p:cBhvr>
                                        <p:cTn id="26" dur="1" fill="hold">
                                          <p:stCondLst>
                                            <p:cond delay="0"/>
                                          </p:stCondLst>
                                        </p:cTn>
                                        <p:tgtEl>
                                          <p:spTgt spid="173061"/>
                                        </p:tgtEl>
                                        <p:attrNameLst>
                                          <p:attrName>style.visibility</p:attrName>
                                        </p:attrNameLst>
                                      </p:cBhvr>
                                      <p:to>
                                        <p:strVal val="visible"/>
                                      </p:to>
                                    </p:set>
                                    <p:animEffect transition="in" filter="circle(in)">
                                      <p:cBhvr>
                                        <p:cTn id="27" dur="2000"/>
                                        <p:tgtEl>
                                          <p:spTgt spid="173061"/>
                                        </p:tgtEl>
                                      </p:cBhvr>
                                    </p:animEffect>
                                  </p:childTnLst>
                                </p:cTn>
                              </p:par>
                            </p:childTnLst>
                          </p:cTn>
                        </p:par>
                        <p:par>
                          <p:cTn id="28" fill="hold">
                            <p:stCondLst>
                              <p:cond delay="6500"/>
                            </p:stCondLst>
                            <p:childTnLst>
                              <p:par>
                                <p:cTn id="29" presetID="6" presetClass="entr" presetSubtype="16" fill="hold" grpId="0" nodeType="afterEffect">
                                  <p:stCondLst>
                                    <p:cond delay="0"/>
                                  </p:stCondLst>
                                  <p:childTnLst>
                                    <p:set>
                                      <p:cBhvr>
                                        <p:cTn id="30" dur="1" fill="hold">
                                          <p:stCondLst>
                                            <p:cond delay="0"/>
                                          </p:stCondLst>
                                        </p:cTn>
                                        <p:tgtEl>
                                          <p:spTgt spid="173063"/>
                                        </p:tgtEl>
                                        <p:attrNameLst>
                                          <p:attrName>style.visibility</p:attrName>
                                        </p:attrNameLst>
                                      </p:cBhvr>
                                      <p:to>
                                        <p:strVal val="visible"/>
                                      </p:to>
                                    </p:set>
                                    <p:animEffect transition="in" filter="circle(in)">
                                      <p:cBhvr>
                                        <p:cTn id="31" dur="2000"/>
                                        <p:tgtEl>
                                          <p:spTgt spid="173063"/>
                                        </p:tgtEl>
                                      </p:cBhvr>
                                    </p:animEffect>
                                  </p:childTnLst>
                                </p:cTn>
                              </p:par>
                            </p:childTnLst>
                          </p:cTn>
                        </p:par>
                        <p:par>
                          <p:cTn id="32" fill="hold">
                            <p:stCondLst>
                              <p:cond delay="8500"/>
                            </p:stCondLst>
                            <p:childTnLst>
                              <p:par>
                                <p:cTn id="33" presetID="6" presetClass="entr" presetSubtype="16" fill="hold" grpId="0" nodeType="afterEffect">
                                  <p:stCondLst>
                                    <p:cond delay="0"/>
                                  </p:stCondLst>
                                  <p:childTnLst>
                                    <p:set>
                                      <p:cBhvr>
                                        <p:cTn id="34" dur="1" fill="hold">
                                          <p:stCondLst>
                                            <p:cond delay="0"/>
                                          </p:stCondLst>
                                        </p:cTn>
                                        <p:tgtEl>
                                          <p:spTgt spid="173062"/>
                                        </p:tgtEl>
                                        <p:attrNameLst>
                                          <p:attrName>style.visibility</p:attrName>
                                        </p:attrNameLst>
                                      </p:cBhvr>
                                      <p:to>
                                        <p:strVal val="visible"/>
                                      </p:to>
                                    </p:set>
                                    <p:animEffect transition="in" filter="circle(in)">
                                      <p:cBhvr>
                                        <p:cTn id="35" dur="20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173060" grpId="0" animBg="1"/>
      <p:bldP spid="173061" grpId="0" animBg="1"/>
      <p:bldP spid="173062" grpId="0" animBg="1"/>
      <p:bldP spid="17306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zh-CN" altLang="en-US" smtClean="0"/>
          </a:p>
        </p:txBody>
      </p:sp>
      <p:sp>
        <p:nvSpPr>
          <p:cNvPr id="66563" name="Text Box 5"/>
          <p:cNvSpPr txBox="1">
            <a:spLocks noChangeArrowheads="1"/>
          </p:cNvSpPr>
          <p:nvPr/>
        </p:nvSpPr>
        <p:spPr bwMode="auto">
          <a:xfrm>
            <a:off x="657225" y="1898650"/>
            <a:ext cx="7785100" cy="641350"/>
          </a:xfrm>
          <a:prstGeom prst="rect">
            <a:avLst/>
          </a:prstGeom>
          <a:noFill/>
          <a:ln w="9525">
            <a:noFill/>
            <a:miter lim="800000"/>
            <a:headEnd/>
            <a:tailEnd/>
          </a:ln>
        </p:spPr>
        <p:txBody>
          <a:bodyPr>
            <a:spAutoFit/>
          </a:bodyPr>
          <a:lstStyle/>
          <a:p>
            <a:pPr algn="l" eaLnBrk="1" hangingPunct="1">
              <a:spcBef>
                <a:spcPct val="50000"/>
              </a:spcBef>
              <a:buSzTx/>
              <a:buFontTx/>
              <a:buNone/>
            </a:pPr>
            <a:r>
              <a:rPr lang="zh-CN" altLang="en-US" b="1">
                <a:solidFill>
                  <a:srgbClr val="FF0000"/>
                </a:solidFill>
                <a:ea typeface="黑体" pitchFamily="49" charset="-122"/>
              </a:rPr>
              <a:t>          南海是中国领土证据 </a:t>
            </a:r>
          </a:p>
        </p:txBody>
      </p:sp>
      <p:pic>
        <p:nvPicPr>
          <p:cNvPr id="66564" name="Picture 6" descr="南海图片"/>
          <p:cNvPicPr>
            <a:picLocks noChangeAspect="1" noChangeArrowheads="1"/>
          </p:cNvPicPr>
          <p:nvPr/>
        </p:nvPicPr>
        <p:blipFill>
          <a:blip r:embed="rId2" cstate="print"/>
          <a:srcRect/>
          <a:stretch>
            <a:fillRect/>
          </a:stretch>
        </p:blipFill>
        <p:spPr bwMode="auto">
          <a:xfrm>
            <a:off x="0" y="0"/>
            <a:ext cx="9144000" cy="1595438"/>
          </a:xfrm>
          <a:prstGeom prst="rect">
            <a:avLst/>
          </a:prstGeom>
          <a:noFill/>
          <a:ln w="9525">
            <a:noFill/>
            <a:miter lim="800000"/>
            <a:headEnd/>
            <a:tailEnd/>
          </a:ln>
        </p:spPr>
      </p:pic>
      <p:grpSp>
        <p:nvGrpSpPr>
          <p:cNvPr id="2" name="Group 24"/>
          <p:cNvGrpSpPr>
            <a:grpSpLocks/>
          </p:cNvGrpSpPr>
          <p:nvPr/>
        </p:nvGrpSpPr>
        <p:grpSpPr bwMode="auto">
          <a:xfrm>
            <a:off x="476250" y="2724150"/>
            <a:ext cx="8459788" cy="3090863"/>
            <a:chOff x="300" y="1848"/>
            <a:chExt cx="5329" cy="1947"/>
          </a:xfrm>
        </p:grpSpPr>
        <p:grpSp>
          <p:nvGrpSpPr>
            <p:cNvPr id="34869" name="Group 11"/>
            <p:cNvGrpSpPr>
              <a:grpSpLocks/>
            </p:cNvGrpSpPr>
            <p:nvPr/>
          </p:nvGrpSpPr>
          <p:grpSpPr bwMode="auto">
            <a:xfrm>
              <a:off x="300" y="1848"/>
              <a:ext cx="5308" cy="1947"/>
              <a:chOff x="300" y="1848"/>
              <a:chExt cx="5308" cy="1947"/>
            </a:xfrm>
          </p:grpSpPr>
          <p:sp>
            <p:nvSpPr>
              <p:cNvPr id="34873" name="AutoShape 15"/>
              <p:cNvSpPr>
                <a:spLocks noChangeArrowheads="1"/>
              </p:cNvSpPr>
              <p:nvPr/>
            </p:nvSpPr>
            <p:spPr bwMode="auto">
              <a:xfrm>
                <a:off x="2200" y="1848"/>
                <a:ext cx="3408" cy="1872"/>
              </a:xfrm>
              <a:prstGeom prst="roundRect">
                <a:avLst>
                  <a:gd name="adj" fmla="val 25894"/>
                </a:avLst>
              </a:prstGeom>
              <a:gradFill rotWithShape="0">
                <a:gsLst>
                  <a:gs pos="0">
                    <a:srgbClr val="87485D"/>
                  </a:gs>
                  <a:gs pos="50000">
                    <a:srgbClr val="CC6C8C"/>
                  </a:gs>
                  <a:gs pos="100000">
                    <a:srgbClr val="87485D"/>
                  </a:gs>
                </a:gsLst>
                <a:lin ang="18900000" scaled="1"/>
              </a:gradFill>
              <a:ln w="57150">
                <a:solidFill>
                  <a:srgbClr val="FFFFFF"/>
                </a:solidFill>
                <a:round/>
                <a:headEnd/>
                <a:tailEnd/>
              </a:ln>
            </p:spPr>
            <p:txBody>
              <a:bodyPr anchor="ctr"/>
              <a:lstStyle/>
              <a:p>
                <a:pPr algn="l" eaLnBrk="1" latinLnBrk="1" hangingPunct="1">
                  <a:buSzTx/>
                  <a:buFontTx/>
                  <a:buNone/>
                </a:pPr>
                <a:r>
                  <a:rPr lang="zh-CN" altLang="en-US" sz="2800" b="1">
                    <a:solidFill>
                      <a:schemeClr val="bg1"/>
                    </a:solidFill>
                  </a:rPr>
                  <a:t>中国南海诸岛主权，是中国人民在长期的历史发展进程中，通过最早发现、最早命名、最早经营开发，并由历代中国政府行使连续不断的行政管辖的基础上逐步形成的。</a:t>
                </a:r>
              </a:p>
            </p:txBody>
          </p:sp>
          <p:pic>
            <p:nvPicPr>
              <p:cNvPr id="34874" name="Picture 8" descr="123"/>
              <p:cNvPicPr>
                <a:picLocks noChangeAspect="1" noChangeArrowheads="1"/>
              </p:cNvPicPr>
              <p:nvPr/>
            </p:nvPicPr>
            <p:blipFill>
              <a:blip r:embed="rId3" cstate="print"/>
              <a:srcRect/>
              <a:stretch>
                <a:fillRect/>
              </a:stretch>
            </p:blipFill>
            <p:spPr bwMode="auto">
              <a:xfrm>
                <a:off x="300" y="1877"/>
                <a:ext cx="1762" cy="1918"/>
              </a:xfrm>
              <a:prstGeom prst="rect">
                <a:avLst/>
              </a:prstGeom>
              <a:noFill/>
              <a:ln w="38100">
                <a:solidFill>
                  <a:schemeClr val="bg1"/>
                </a:solidFill>
                <a:miter lim="800000"/>
                <a:headEnd/>
                <a:tailEnd/>
              </a:ln>
            </p:spPr>
          </p:pic>
        </p:grpSp>
        <p:grpSp>
          <p:nvGrpSpPr>
            <p:cNvPr id="34870" name="Group 16"/>
            <p:cNvGrpSpPr>
              <a:grpSpLocks/>
            </p:cNvGrpSpPr>
            <p:nvPr/>
          </p:nvGrpSpPr>
          <p:grpSpPr bwMode="auto">
            <a:xfrm>
              <a:off x="584" y="1848"/>
              <a:ext cx="5045" cy="1920"/>
              <a:chOff x="584" y="1848"/>
              <a:chExt cx="5045" cy="1920"/>
            </a:xfrm>
          </p:grpSpPr>
          <p:sp>
            <p:nvSpPr>
              <p:cNvPr id="34871" name="AutoShape 15"/>
              <p:cNvSpPr>
                <a:spLocks noChangeArrowheads="1"/>
              </p:cNvSpPr>
              <p:nvPr/>
            </p:nvSpPr>
            <p:spPr bwMode="auto">
              <a:xfrm>
                <a:off x="2200" y="1848"/>
                <a:ext cx="3429" cy="1920"/>
              </a:xfrm>
              <a:prstGeom prst="roundRect">
                <a:avLst>
                  <a:gd name="adj" fmla="val 25894"/>
                </a:avLst>
              </a:prstGeom>
              <a:solidFill>
                <a:schemeClr val="folHlink"/>
              </a:solidFill>
              <a:ln w="57150">
                <a:solidFill>
                  <a:srgbClr val="FFFFFF"/>
                </a:solidFill>
                <a:round/>
                <a:headEnd/>
                <a:tailEnd/>
              </a:ln>
            </p:spPr>
            <p:txBody>
              <a:bodyPr anchor="ctr"/>
              <a:lstStyle/>
              <a:p>
                <a:pPr algn="l" eaLnBrk="1" latinLnBrk="1" hangingPunct="1">
                  <a:buSzTx/>
                  <a:buFontTx/>
                  <a:buNone/>
                </a:pPr>
                <a:r>
                  <a:rPr lang="zh-CN" altLang="en-US" sz="2400" b="1">
                    <a:latin typeface="黑体" pitchFamily="49" charset="-122"/>
                    <a:ea typeface="黑体" pitchFamily="49" charset="-122"/>
                  </a:rPr>
                  <a:t>东汉</a:t>
                </a:r>
                <a:r>
                  <a:rPr lang="zh-CN" altLang="en-US" sz="2400" b="1">
                    <a:solidFill>
                      <a:srgbClr val="0000FF"/>
                    </a:solidFill>
                    <a:latin typeface="黑体" pitchFamily="49" charset="-122"/>
                    <a:ea typeface="黑体" pitchFamily="49" charset="-122"/>
                  </a:rPr>
                  <a:t>杨孚</a:t>
                </a:r>
                <a:r>
                  <a:rPr lang="en-US" altLang="zh-CN" sz="2400" b="1">
                    <a:solidFill>
                      <a:srgbClr val="0000FF"/>
                    </a:solidFill>
                    <a:latin typeface="黑体" pitchFamily="49" charset="-122"/>
                    <a:ea typeface="黑体" pitchFamily="49" charset="-122"/>
                  </a:rPr>
                  <a:t>《</a:t>
                </a:r>
                <a:r>
                  <a:rPr lang="zh-CN" altLang="en-US" sz="2400" b="1">
                    <a:solidFill>
                      <a:srgbClr val="0000FF"/>
                    </a:solidFill>
                    <a:latin typeface="黑体" pitchFamily="49" charset="-122"/>
                    <a:ea typeface="黑体" pitchFamily="49" charset="-122"/>
                  </a:rPr>
                  <a:t>异物志</a:t>
                </a:r>
                <a:r>
                  <a:rPr lang="en-US" altLang="zh-CN" sz="2400" b="1">
                    <a:solidFill>
                      <a:srgbClr val="0000FF"/>
                    </a:solidFill>
                    <a:latin typeface="黑体" pitchFamily="49" charset="-122"/>
                    <a:ea typeface="黑体" pitchFamily="49" charset="-122"/>
                  </a:rPr>
                  <a:t>》</a:t>
                </a:r>
                <a:r>
                  <a:rPr lang="zh-CN" altLang="en-US" sz="2400" b="1">
                    <a:latin typeface="黑体" pitchFamily="49" charset="-122"/>
                    <a:ea typeface="黑体" pitchFamily="49" charset="-122"/>
                  </a:rPr>
                  <a:t>有“</a:t>
                </a:r>
                <a:r>
                  <a:rPr lang="zh-CN" altLang="en-US" sz="2400" b="1">
                    <a:solidFill>
                      <a:srgbClr val="CC0000"/>
                    </a:solidFill>
                    <a:latin typeface="黑体" pitchFamily="49" charset="-122"/>
                    <a:ea typeface="黑体" pitchFamily="49" charset="-122"/>
                  </a:rPr>
                  <a:t>涨海崎头，水浅而多磁石</a:t>
                </a:r>
                <a:r>
                  <a:rPr lang="zh-CN" altLang="en-US" sz="2400" b="1">
                    <a:latin typeface="黑体" pitchFamily="49" charset="-122"/>
                    <a:ea typeface="黑体" pitchFamily="49" charset="-122"/>
                  </a:rPr>
                  <a:t>”的记载。“涨海”是当时国人对南海的称呼</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崎头”则是对包括西沙群岛和南沙群岛在内的南海诸岛的岛礁、沙滩的称呼。</a:t>
                </a:r>
              </a:p>
            </p:txBody>
          </p:sp>
          <p:sp>
            <p:nvSpPr>
              <p:cNvPr id="34872" name="WordArt 15"/>
              <p:cNvSpPr>
                <a:spLocks noChangeArrowheads="1" noChangeShapeType="1"/>
              </p:cNvSpPr>
              <p:nvPr/>
            </p:nvSpPr>
            <p:spPr bwMode="auto">
              <a:xfrm>
                <a:off x="584" y="2472"/>
                <a:ext cx="1110" cy="478"/>
              </a:xfrm>
              <a:prstGeom prst="rect">
                <a:avLst/>
              </a:prstGeom>
            </p:spPr>
            <p:txBody>
              <a:bodyPr wrap="none" fromWordArt="1">
                <a:prstTxWarp prst="textPlain">
                  <a:avLst>
                    <a:gd name="adj" fmla="val 50000"/>
                  </a:avLst>
                </a:prstTxWarp>
              </a:bodyPr>
              <a:lstStyle/>
              <a:p>
                <a:r>
                  <a:rPr lang="zh-CN" altLang="en-US" b="1" kern="10">
                    <a:ln w="9525">
                      <a:solidFill>
                        <a:schemeClr val="tx1"/>
                      </a:solidFill>
                      <a:round/>
                      <a:headEnd/>
                      <a:tailEnd/>
                    </a:ln>
                    <a:solidFill>
                      <a:srgbClr val="FFFF00"/>
                    </a:solidFill>
                    <a:effectLst>
                      <a:outerShdw dist="45791" dir="2021404" algn="ctr" rotWithShape="0">
                        <a:schemeClr val="tx1">
                          <a:alpha val="76999"/>
                        </a:schemeClr>
                      </a:outerShdw>
                    </a:effectLst>
                    <a:latin typeface="隶书"/>
                    <a:ea typeface="隶书"/>
                  </a:rPr>
                  <a:t>汉朝</a:t>
                </a:r>
              </a:p>
            </p:txBody>
          </p:sp>
        </p:grpSp>
      </p:grpSp>
      <p:grpSp>
        <p:nvGrpSpPr>
          <p:cNvPr id="5" name="Group 23"/>
          <p:cNvGrpSpPr>
            <a:grpSpLocks/>
          </p:cNvGrpSpPr>
          <p:nvPr/>
        </p:nvGrpSpPr>
        <p:grpSpPr bwMode="auto">
          <a:xfrm>
            <a:off x="431800" y="2709863"/>
            <a:ext cx="8470900" cy="3059112"/>
            <a:chOff x="272" y="1877"/>
            <a:chExt cx="5336" cy="1927"/>
          </a:xfrm>
        </p:grpSpPr>
        <p:pic>
          <p:nvPicPr>
            <p:cNvPr id="34863" name="Picture 22" descr="123"/>
            <p:cNvPicPr>
              <a:picLocks noChangeAspect="1" noChangeArrowheads="1"/>
            </p:cNvPicPr>
            <p:nvPr/>
          </p:nvPicPr>
          <p:blipFill>
            <a:blip r:embed="rId3" cstate="print"/>
            <a:srcRect/>
            <a:stretch>
              <a:fillRect/>
            </a:stretch>
          </p:blipFill>
          <p:spPr bwMode="auto">
            <a:xfrm>
              <a:off x="272" y="1877"/>
              <a:ext cx="1786" cy="1927"/>
            </a:xfrm>
            <a:prstGeom prst="rect">
              <a:avLst/>
            </a:prstGeom>
            <a:noFill/>
            <a:ln w="38100">
              <a:solidFill>
                <a:schemeClr val="bg1"/>
              </a:solidFill>
              <a:miter lim="800000"/>
              <a:headEnd/>
              <a:tailEnd/>
            </a:ln>
          </p:spPr>
        </p:pic>
        <p:grpSp>
          <p:nvGrpSpPr>
            <p:cNvPr id="34864" name="Group 21"/>
            <p:cNvGrpSpPr>
              <a:grpSpLocks/>
            </p:cNvGrpSpPr>
            <p:nvPr/>
          </p:nvGrpSpPr>
          <p:grpSpPr bwMode="auto">
            <a:xfrm>
              <a:off x="640" y="1877"/>
              <a:ext cx="4968" cy="1899"/>
              <a:chOff x="640" y="1877"/>
              <a:chExt cx="4968" cy="1899"/>
            </a:xfrm>
          </p:grpSpPr>
          <p:grpSp>
            <p:nvGrpSpPr>
              <p:cNvPr id="34865" name="Group 19"/>
              <p:cNvGrpSpPr>
                <a:grpSpLocks/>
              </p:cNvGrpSpPr>
              <p:nvPr/>
            </p:nvGrpSpPr>
            <p:grpSpPr bwMode="auto">
              <a:xfrm>
                <a:off x="2200" y="1877"/>
                <a:ext cx="3408" cy="1899"/>
                <a:chOff x="2200" y="1877"/>
                <a:chExt cx="3408" cy="1899"/>
              </a:xfrm>
            </p:grpSpPr>
            <p:sp>
              <p:nvSpPr>
                <p:cNvPr id="219153" name="AutoShape 15"/>
                <p:cNvSpPr>
                  <a:spLocks noChangeArrowheads="1"/>
                </p:cNvSpPr>
                <p:nvPr/>
              </p:nvSpPr>
              <p:spPr bwMode="auto">
                <a:xfrm>
                  <a:off x="2200" y="1877"/>
                  <a:ext cx="3408" cy="1899"/>
                </a:xfrm>
                <a:prstGeom prst="roundRect">
                  <a:avLst>
                    <a:gd name="adj" fmla="val 25894"/>
                  </a:avLst>
                </a:prstGeom>
                <a:solidFill>
                  <a:srgbClr val="99FF99"/>
                </a:solidFill>
                <a:ln w="57150">
                  <a:solidFill>
                    <a:srgbClr val="FFFFFF"/>
                  </a:solidFill>
                  <a:round/>
                  <a:headEnd/>
                  <a:tailEnd/>
                </a:ln>
              </p:spPr>
              <p:txBody>
                <a:bodyPr anchor="ctr"/>
                <a:lstStyle/>
                <a:p>
                  <a:pPr eaLnBrk="1" latinLnBrk="1" hangingPunct="1">
                    <a:buSzTx/>
                    <a:buFontTx/>
                    <a:buNone/>
                    <a:defRPr/>
                  </a:pPr>
                  <a:endParaRPr lang="zh-CN" altLang="en-US" sz="3200" b="1">
                    <a:solidFill>
                      <a:srgbClr val="FFFFFF"/>
                    </a:solidFill>
                    <a:effectLst>
                      <a:outerShdw blurRad="38100" dist="38100" dir="2700000" algn="tl">
                        <a:srgbClr val="000000"/>
                      </a:outerShdw>
                    </a:effectLst>
                    <a:latin typeface="Arial" pitchFamily="34" charset="0"/>
                    <a:ea typeface="黑体" pitchFamily="49" charset="-122"/>
                  </a:endParaRPr>
                </a:p>
              </p:txBody>
            </p:sp>
            <p:sp>
              <p:nvSpPr>
                <p:cNvPr id="34868" name="Rectangle 18"/>
                <p:cNvSpPr>
                  <a:spLocks noChangeArrowheads="1"/>
                </p:cNvSpPr>
                <p:nvPr/>
              </p:nvSpPr>
              <p:spPr bwMode="auto">
                <a:xfrm>
                  <a:off x="2370" y="2472"/>
                  <a:ext cx="3232" cy="756"/>
                </a:xfrm>
                <a:prstGeom prst="rect">
                  <a:avLst/>
                </a:prstGeom>
                <a:noFill/>
                <a:ln w="57150" algn="ctr">
                  <a:noFill/>
                  <a:miter lim="800000"/>
                  <a:headEnd/>
                  <a:tailEnd/>
                </a:ln>
              </p:spPr>
              <p:txBody>
                <a:bodyPr>
                  <a:spAutoFit/>
                </a:bodyPr>
                <a:lstStyle/>
                <a:p>
                  <a:pPr algn="l"/>
                  <a:r>
                    <a:rPr lang="zh-CN" altLang="en-US" sz="2400" b="1">
                      <a:latin typeface="黑体" pitchFamily="49" charset="-122"/>
                      <a:ea typeface="黑体" pitchFamily="49" charset="-122"/>
                    </a:rPr>
                    <a:t>东吴将领康泰</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扶南传</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中记载：“涨海中，到珊瑚洲，洲底有盘古，珊瑚生其上也。”</a:t>
                  </a:r>
                </a:p>
              </p:txBody>
            </p:sp>
          </p:grpSp>
          <p:sp>
            <p:nvSpPr>
              <p:cNvPr id="34866" name="WordArt 20"/>
              <p:cNvSpPr>
                <a:spLocks noChangeArrowheads="1" noChangeShapeType="1"/>
              </p:cNvSpPr>
              <p:nvPr/>
            </p:nvSpPr>
            <p:spPr bwMode="auto">
              <a:xfrm>
                <a:off x="640" y="2472"/>
                <a:ext cx="1110" cy="478"/>
              </a:xfrm>
              <a:prstGeom prst="rect">
                <a:avLst/>
              </a:prstGeom>
            </p:spPr>
            <p:txBody>
              <a:bodyPr wrap="none" fromWordArt="1">
                <a:prstTxWarp prst="textPlain">
                  <a:avLst>
                    <a:gd name="adj" fmla="val 50000"/>
                  </a:avLst>
                </a:prstTxWarp>
              </a:bodyPr>
              <a:lstStyle/>
              <a:p>
                <a:r>
                  <a:rPr lang="zh-CN" altLang="en-US" b="1" kern="10">
                    <a:ln w="9525">
                      <a:solidFill>
                        <a:schemeClr val="tx1"/>
                      </a:solidFill>
                      <a:round/>
                      <a:headEnd/>
                      <a:tailEnd/>
                    </a:ln>
                    <a:solidFill>
                      <a:srgbClr val="FFFF00"/>
                    </a:solidFill>
                    <a:effectLst>
                      <a:outerShdw dist="45791" dir="2021404" algn="ctr" rotWithShape="0">
                        <a:schemeClr val="tx1">
                          <a:alpha val="76999"/>
                        </a:schemeClr>
                      </a:outerShdw>
                    </a:effectLst>
                    <a:latin typeface="隶书"/>
                    <a:ea typeface="隶书"/>
                  </a:rPr>
                  <a:t>三国</a:t>
                </a:r>
              </a:p>
            </p:txBody>
          </p:sp>
        </p:grpSp>
      </p:grpSp>
      <p:grpSp>
        <p:nvGrpSpPr>
          <p:cNvPr id="8" name="Group 25"/>
          <p:cNvGrpSpPr>
            <a:grpSpLocks/>
          </p:cNvGrpSpPr>
          <p:nvPr/>
        </p:nvGrpSpPr>
        <p:grpSpPr bwMode="auto">
          <a:xfrm>
            <a:off x="385763" y="2755900"/>
            <a:ext cx="8712200" cy="3059113"/>
            <a:chOff x="192" y="2640"/>
            <a:chExt cx="5336" cy="1927"/>
          </a:xfrm>
        </p:grpSpPr>
        <p:grpSp>
          <p:nvGrpSpPr>
            <p:cNvPr id="34856" name="Group 26"/>
            <p:cNvGrpSpPr>
              <a:grpSpLocks/>
            </p:cNvGrpSpPr>
            <p:nvPr/>
          </p:nvGrpSpPr>
          <p:grpSpPr bwMode="auto">
            <a:xfrm>
              <a:off x="192" y="2640"/>
              <a:ext cx="5336" cy="1927"/>
              <a:chOff x="192" y="2640"/>
              <a:chExt cx="5336" cy="1927"/>
            </a:xfrm>
          </p:grpSpPr>
          <p:pic>
            <p:nvPicPr>
              <p:cNvPr id="34858" name="Picture 27" descr="123"/>
              <p:cNvPicPr>
                <a:picLocks noChangeAspect="1" noChangeArrowheads="1"/>
              </p:cNvPicPr>
              <p:nvPr/>
            </p:nvPicPr>
            <p:blipFill>
              <a:blip r:embed="rId3" cstate="print"/>
              <a:srcRect/>
              <a:stretch>
                <a:fillRect/>
              </a:stretch>
            </p:blipFill>
            <p:spPr bwMode="auto">
              <a:xfrm>
                <a:off x="192" y="2640"/>
                <a:ext cx="1786" cy="1927"/>
              </a:xfrm>
              <a:prstGeom prst="rect">
                <a:avLst/>
              </a:prstGeom>
              <a:noFill/>
              <a:ln w="38100">
                <a:solidFill>
                  <a:schemeClr val="bg1"/>
                </a:solidFill>
                <a:miter lim="800000"/>
                <a:headEnd/>
                <a:tailEnd/>
              </a:ln>
            </p:spPr>
          </p:pic>
          <p:grpSp>
            <p:nvGrpSpPr>
              <p:cNvPr id="34859" name="Group 28"/>
              <p:cNvGrpSpPr>
                <a:grpSpLocks/>
              </p:cNvGrpSpPr>
              <p:nvPr/>
            </p:nvGrpSpPr>
            <p:grpSpPr bwMode="auto">
              <a:xfrm>
                <a:off x="2120" y="2640"/>
                <a:ext cx="3408" cy="1899"/>
                <a:chOff x="2200" y="1877"/>
                <a:chExt cx="3408" cy="1899"/>
              </a:xfrm>
            </p:grpSpPr>
            <p:sp>
              <p:nvSpPr>
                <p:cNvPr id="219165" name="AutoShape 15"/>
                <p:cNvSpPr>
                  <a:spLocks noChangeArrowheads="1"/>
                </p:cNvSpPr>
                <p:nvPr/>
              </p:nvSpPr>
              <p:spPr bwMode="auto">
                <a:xfrm>
                  <a:off x="2200" y="1877"/>
                  <a:ext cx="3408" cy="1899"/>
                </a:xfrm>
                <a:prstGeom prst="roundRect">
                  <a:avLst>
                    <a:gd name="adj" fmla="val 25894"/>
                  </a:avLst>
                </a:prstGeom>
                <a:solidFill>
                  <a:srgbClr val="FFCCFF"/>
                </a:solidFill>
                <a:ln w="57150">
                  <a:solidFill>
                    <a:srgbClr val="FFFFFF"/>
                  </a:solidFill>
                  <a:round/>
                  <a:headEnd/>
                  <a:tailEnd/>
                </a:ln>
              </p:spPr>
              <p:txBody>
                <a:bodyPr anchor="ctr"/>
                <a:lstStyle/>
                <a:p>
                  <a:pPr eaLnBrk="1" latinLnBrk="1" hangingPunct="1">
                    <a:buSzTx/>
                    <a:buFontTx/>
                    <a:buNone/>
                    <a:defRPr/>
                  </a:pPr>
                  <a:endParaRPr lang="zh-CN" altLang="en-US" sz="3200" b="1">
                    <a:solidFill>
                      <a:srgbClr val="FFFFFF"/>
                    </a:solidFill>
                    <a:effectLst>
                      <a:outerShdw blurRad="38100" dist="38100" dir="2700000" algn="tl">
                        <a:srgbClr val="000000"/>
                      </a:outerShdw>
                    </a:effectLst>
                    <a:latin typeface="Arial" pitchFamily="34" charset="0"/>
                    <a:ea typeface="黑体" pitchFamily="49" charset="-122"/>
                  </a:endParaRPr>
                </a:p>
              </p:txBody>
            </p:sp>
            <p:sp>
              <p:nvSpPr>
                <p:cNvPr id="34862" name="Rectangle 30"/>
                <p:cNvSpPr>
                  <a:spLocks noChangeArrowheads="1"/>
                </p:cNvSpPr>
                <p:nvPr/>
              </p:nvSpPr>
              <p:spPr bwMode="auto">
                <a:xfrm>
                  <a:off x="2370" y="2103"/>
                  <a:ext cx="3118" cy="404"/>
                </a:xfrm>
                <a:prstGeom prst="rect">
                  <a:avLst/>
                </a:prstGeom>
                <a:noFill/>
                <a:ln w="57150" algn="ctr">
                  <a:noFill/>
                  <a:miter lim="800000"/>
                  <a:headEnd/>
                  <a:tailEnd/>
                </a:ln>
              </p:spPr>
              <p:txBody>
                <a:bodyPr>
                  <a:spAutoFit/>
                </a:bodyPr>
                <a:lstStyle/>
                <a:p>
                  <a:pPr algn="l"/>
                  <a:endParaRPr lang="zh-CN" altLang="en-US" b="1"/>
                </a:p>
              </p:txBody>
            </p:sp>
          </p:grpSp>
          <p:sp>
            <p:nvSpPr>
              <p:cNvPr id="34860" name="WordArt 31"/>
              <p:cNvSpPr>
                <a:spLocks noChangeArrowheads="1" noChangeShapeType="1"/>
              </p:cNvSpPr>
              <p:nvPr/>
            </p:nvSpPr>
            <p:spPr bwMode="auto">
              <a:xfrm>
                <a:off x="528" y="3216"/>
                <a:ext cx="1110" cy="478"/>
              </a:xfrm>
              <a:prstGeom prst="rect">
                <a:avLst/>
              </a:prstGeom>
            </p:spPr>
            <p:txBody>
              <a:bodyPr wrap="none" fromWordArt="1">
                <a:prstTxWarp prst="textPlain">
                  <a:avLst>
                    <a:gd name="adj" fmla="val 50000"/>
                  </a:avLst>
                </a:prstTxWarp>
              </a:bodyPr>
              <a:lstStyle/>
              <a:p>
                <a:r>
                  <a:rPr lang="zh-CN" altLang="en-US" b="1" kern="10">
                    <a:ln w="9525">
                      <a:solidFill>
                        <a:schemeClr val="tx1"/>
                      </a:solidFill>
                      <a:round/>
                      <a:headEnd/>
                      <a:tailEnd/>
                    </a:ln>
                    <a:solidFill>
                      <a:srgbClr val="FFFF00"/>
                    </a:solidFill>
                    <a:effectLst>
                      <a:outerShdw dist="45791" dir="2021404" algn="ctr" rotWithShape="0">
                        <a:schemeClr val="tx1">
                          <a:alpha val="76999"/>
                        </a:schemeClr>
                      </a:outerShdw>
                    </a:effectLst>
                    <a:latin typeface="隶书"/>
                    <a:ea typeface="隶书"/>
                  </a:rPr>
                  <a:t>唐宋</a:t>
                </a:r>
              </a:p>
            </p:txBody>
          </p:sp>
        </p:grpSp>
        <p:sp>
          <p:nvSpPr>
            <p:cNvPr id="34857" name="Text Box 32"/>
            <p:cNvSpPr txBox="1">
              <a:spLocks noChangeArrowheads="1"/>
            </p:cNvSpPr>
            <p:nvPr/>
          </p:nvSpPr>
          <p:spPr bwMode="auto">
            <a:xfrm>
              <a:off x="2425" y="2949"/>
              <a:ext cx="2736" cy="1221"/>
            </a:xfrm>
            <a:prstGeom prst="rect">
              <a:avLst/>
            </a:prstGeom>
            <a:noFill/>
            <a:ln w="9525">
              <a:noFill/>
              <a:miter lim="800000"/>
              <a:headEnd/>
              <a:tailEnd/>
            </a:ln>
          </p:spPr>
          <p:txBody>
            <a:bodyPr>
              <a:spAutoFit/>
            </a:bodyPr>
            <a:lstStyle/>
            <a:p>
              <a:pPr algn="just" eaLnBrk="1" hangingPunct="1">
                <a:spcBef>
                  <a:spcPct val="50000"/>
                </a:spcBef>
                <a:buSzTx/>
                <a:buFontTx/>
                <a:buNone/>
              </a:pPr>
              <a:r>
                <a:rPr lang="zh-CN" altLang="en-US" sz="2400" b="1">
                  <a:latin typeface="黑体" pitchFamily="49" charset="-122"/>
                  <a:ea typeface="黑体" pitchFamily="49" charset="-122"/>
                </a:rPr>
                <a:t>将西沙群岛和南沙群岛相继命名为</a:t>
              </a:r>
              <a:r>
                <a:rPr lang="zh-CN" altLang="en-US" sz="2400" b="1">
                  <a:ea typeface="黑体" pitchFamily="49" charset="-122"/>
                </a:rPr>
                <a:t>“</a:t>
              </a:r>
              <a:r>
                <a:rPr lang="zh-CN" altLang="en-US" sz="2400" b="1">
                  <a:latin typeface="黑体" pitchFamily="49" charset="-122"/>
                  <a:ea typeface="黑体" pitchFamily="49" charset="-122"/>
                </a:rPr>
                <a:t>九乳螺洲</a:t>
              </a:r>
              <a:r>
                <a:rPr lang="zh-CN" altLang="en-US" sz="2400" b="1">
                  <a:ea typeface="黑体" pitchFamily="49" charset="-122"/>
                </a:rPr>
                <a:t>”</a:t>
              </a:r>
              <a:r>
                <a:rPr lang="zh-CN" altLang="en-US" sz="2400" b="1">
                  <a:latin typeface="黑体" pitchFamily="49" charset="-122"/>
                  <a:ea typeface="黑体" pitchFamily="49" charset="-122"/>
                </a:rPr>
                <a:t>、</a:t>
              </a:r>
              <a:r>
                <a:rPr lang="zh-CN" altLang="en-US" sz="2400" b="1">
                  <a:ea typeface="黑体" pitchFamily="49" charset="-122"/>
                </a:rPr>
                <a:t>“</a:t>
              </a:r>
              <a:r>
                <a:rPr lang="zh-CN" altLang="en-US" sz="2400" b="1">
                  <a:latin typeface="黑体" pitchFamily="49" charset="-122"/>
                  <a:ea typeface="黑体" pitchFamily="49" charset="-122"/>
                </a:rPr>
                <a:t>石塘</a:t>
              </a:r>
              <a:r>
                <a:rPr lang="zh-CN" altLang="en-US" sz="2400" b="1">
                  <a:ea typeface="黑体" pitchFamily="49" charset="-122"/>
                </a:rPr>
                <a:t>”</a:t>
              </a:r>
              <a:r>
                <a:rPr lang="zh-CN" altLang="en-US" sz="2400" b="1">
                  <a:latin typeface="黑体" pitchFamily="49" charset="-122"/>
                  <a:ea typeface="黑体" pitchFamily="49" charset="-122"/>
                </a:rPr>
                <a:t>、</a:t>
              </a:r>
              <a:r>
                <a:rPr lang="zh-CN" altLang="en-US" sz="2400" b="1">
                  <a:ea typeface="黑体" pitchFamily="49" charset="-122"/>
                </a:rPr>
                <a:t>“</a:t>
              </a:r>
              <a:r>
                <a:rPr lang="zh-CN" altLang="en-US" sz="2400" b="1">
                  <a:latin typeface="黑体" pitchFamily="49" charset="-122"/>
                  <a:ea typeface="黑体" pitchFamily="49" charset="-122"/>
                </a:rPr>
                <a:t>长沙</a:t>
              </a:r>
              <a:r>
                <a:rPr lang="zh-CN" altLang="en-US" sz="2400" b="1">
                  <a:ea typeface="黑体" pitchFamily="49" charset="-122"/>
                </a:rPr>
                <a:t>”</a:t>
              </a:r>
              <a:r>
                <a:rPr lang="zh-CN" altLang="en-US" sz="2400" b="1">
                  <a:latin typeface="黑体" pitchFamily="49" charset="-122"/>
                  <a:ea typeface="黑体" pitchFamily="49" charset="-122"/>
                </a:rPr>
                <a:t>、</a:t>
              </a:r>
              <a:r>
                <a:rPr lang="zh-CN" altLang="en-US" sz="2400" b="1">
                  <a:ea typeface="黑体" pitchFamily="49" charset="-122"/>
                </a:rPr>
                <a:t>“</a:t>
              </a:r>
              <a:r>
                <a:rPr lang="zh-CN" altLang="en-US" sz="2400" b="1">
                  <a:latin typeface="黑体" pitchFamily="49" charset="-122"/>
                  <a:ea typeface="黑体" pitchFamily="49" charset="-122"/>
                </a:rPr>
                <a:t>千里石塘</a:t>
              </a:r>
              <a:r>
                <a:rPr lang="zh-CN" altLang="en-US" sz="2400" b="1">
                  <a:ea typeface="黑体" pitchFamily="49" charset="-122"/>
                </a:rPr>
                <a:t>”</a:t>
              </a:r>
              <a:r>
                <a:rPr lang="zh-CN" altLang="en-US" sz="2400" b="1">
                  <a:latin typeface="黑体" pitchFamily="49" charset="-122"/>
                  <a:ea typeface="黑体" pitchFamily="49" charset="-122"/>
                </a:rPr>
                <a:t>、</a:t>
              </a:r>
              <a:r>
                <a:rPr lang="zh-CN" altLang="en-US" sz="2400" b="1">
                  <a:ea typeface="黑体" pitchFamily="49" charset="-122"/>
                </a:rPr>
                <a:t>“</a:t>
              </a:r>
              <a:r>
                <a:rPr lang="zh-CN" altLang="en-US" sz="2400" b="1">
                  <a:latin typeface="黑体" pitchFamily="49" charset="-122"/>
                  <a:ea typeface="黑体" pitchFamily="49" charset="-122"/>
                </a:rPr>
                <a:t>千里长沙</a:t>
              </a:r>
              <a:r>
                <a:rPr lang="zh-CN" altLang="en-US" sz="2400" b="1">
                  <a:ea typeface="黑体" pitchFamily="49" charset="-122"/>
                </a:rPr>
                <a:t>”</a:t>
              </a:r>
              <a:r>
                <a:rPr lang="zh-CN" altLang="en-US" sz="2400" b="1">
                  <a:latin typeface="黑体" pitchFamily="49" charset="-122"/>
                  <a:ea typeface="黑体" pitchFamily="49" charset="-122"/>
                </a:rPr>
                <a:t>、</a:t>
              </a:r>
              <a:r>
                <a:rPr lang="zh-CN" altLang="en-US" sz="2400" b="1">
                  <a:ea typeface="黑体" pitchFamily="49" charset="-122"/>
                </a:rPr>
                <a:t>“</a:t>
              </a:r>
              <a:r>
                <a:rPr lang="zh-CN" altLang="en-US" sz="2400" b="1">
                  <a:latin typeface="黑体" pitchFamily="49" charset="-122"/>
                  <a:ea typeface="黑体" pitchFamily="49" charset="-122"/>
                </a:rPr>
                <a:t>万里石塘</a:t>
              </a:r>
              <a:r>
                <a:rPr lang="zh-CN" altLang="en-US" sz="2400" b="1">
                  <a:ea typeface="黑体" pitchFamily="49" charset="-122"/>
                </a:rPr>
                <a:t>”</a:t>
              </a:r>
              <a:r>
                <a:rPr lang="zh-CN" altLang="en-US" sz="2400" b="1">
                  <a:latin typeface="黑体" pitchFamily="49" charset="-122"/>
                  <a:ea typeface="黑体" pitchFamily="49" charset="-122"/>
                </a:rPr>
                <a:t>、</a:t>
              </a:r>
              <a:r>
                <a:rPr lang="zh-CN" altLang="en-US" sz="2400" b="1">
                  <a:ea typeface="黑体" pitchFamily="49" charset="-122"/>
                </a:rPr>
                <a:t>“</a:t>
              </a:r>
              <a:r>
                <a:rPr lang="zh-CN" altLang="en-US" sz="2400" b="1">
                  <a:latin typeface="黑体" pitchFamily="49" charset="-122"/>
                  <a:ea typeface="黑体" pitchFamily="49" charset="-122"/>
                </a:rPr>
                <a:t>万里长沙</a:t>
              </a:r>
              <a:r>
                <a:rPr lang="zh-CN" altLang="en-US" sz="2400" b="1">
                  <a:ea typeface="黑体" pitchFamily="49" charset="-122"/>
                </a:rPr>
                <a:t>”</a:t>
              </a:r>
              <a:r>
                <a:rPr lang="zh-CN" altLang="en-US" sz="2400" b="1">
                  <a:latin typeface="黑体" pitchFamily="49" charset="-122"/>
                  <a:ea typeface="黑体" pitchFamily="49" charset="-122"/>
                </a:rPr>
                <a:t>等。 </a:t>
              </a:r>
            </a:p>
          </p:txBody>
        </p:sp>
      </p:grpSp>
      <p:grpSp>
        <p:nvGrpSpPr>
          <p:cNvPr id="11" name="Group 33"/>
          <p:cNvGrpSpPr>
            <a:grpSpLocks/>
          </p:cNvGrpSpPr>
          <p:nvPr/>
        </p:nvGrpSpPr>
        <p:grpSpPr bwMode="auto">
          <a:xfrm>
            <a:off x="341313" y="2755900"/>
            <a:ext cx="8802687" cy="3059113"/>
            <a:chOff x="261" y="2064"/>
            <a:chExt cx="5363" cy="1927"/>
          </a:xfrm>
        </p:grpSpPr>
        <p:pic>
          <p:nvPicPr>
            <p:cNvPr id="34849" name="Picture 34" descr="123"/>
            <p:cNvPicPr>
              <a:picLocks noChangeAspect="1" noChangeArrowheads="1"/>
            </p:cNvPicPr>
            <p:nvPr/>
          </p:nvPicPr>
          <p:blipFill>
            <a:blip r:embed="rId3" cstate="print"/>
            <a:srcRect/>
            <a:stretch>
              <a:fillRect/>
            </a:stretch>
          </p:blipFill>
          <p:spPr bwMode="auto">
            <a:xfrm>
              <a:off x="261" y="2064"/>
              <a:ext cx="1786" cy="1927"/>
            </a:xfrm>
            <a:prstGeom prst="rect">
              <a:avLst/>
            </a:prstGeom>
            <a:noFill/>
            <a:ln w="38100">
              <a:solidFill>
                <a:schemeClr val="bg1"/>
              </a:solidFill>
              <a:miter lim="800000"/>
              <a:headEnd/>
              <a:tailEnd/>
            </a:ln>
          </p:spPr>
        </p:pic>
        <p:grpSp>
          <p:nvGrpSpPr>
            <p:cNvPr id="34850" name="Group 35"/>
            <p:cNvGrpSpPr>
              <a:grpSpLocks/>
            </p:cNvGrpSpPr>
            <p:nvPr/>
          </p:nvGrpSpPr>
          <p:grpSpPr bwMode="auto">
            <a:xfrm>
              <a:off x="672" y="2064"/>
              <a:ext cx="4952" cy="1899"/>
              <a:chOff x="672" y="2064"/>
              <a:chExt cx="4952" cy="1899"/>
            </a:xfrm>
          </p:grpSpPr>
          <p:grpSp>
            <p:nvGrpSpPr>
              <p:cNvPr id="34851" name="Group 36"/>
              <p:cNvGrpSpPr>
                <a:grpSpLocks/>
              </p:cNvGrpSpPr>
              <p:nvPr/>
            </p:nvGrpSpPr>
            <p:grpSpPr bwMode="auto">
              <a:xfrm>
                <a:off x="2216" y="2064"/>
                <a:ext cx="3408" cy="1899"/>
                <a:chOff x="2200" y="1877"/>
                <a:chExt cx="3408" cy="1899"/>
              </a:xfrm>
            </p:grpSpPr>
            <p:sp>
              <p:nvSpPr>
                <p:cNvPr id="219173" name="AutoShape 15"/>
                <p:cNvSpPr>
                  <a:spLocks noChangeArrowheads="1"/>
                </p:cNvSpPr>
                <p:nvPr/>
              </p:nvSpPr>
              <p:spPr bwMode="auto">
                <a:xfrm>
                  <a:off x="2200" y="1877"/>
                  <a:ext cx="3408" cy="1899"/>
                </a:xfrm>
                <a:prstGeom prst="roundRect">
                  <a:avLst>
                    <a:gd name="adj" fmla="val 25894"/>
                  </a:avLst>
                </a:prstGeom>
                <a:solidFill>
                  <a:srgbClr val="99CCFF"/>
                </a:solidFill>
                <a:ln w="57150">
                  <a:solidFill>
                    <a:srgbClr val="FFFFFF"/>
                  </a:solidFill>
                  <a:round/>
                  <a:headEnd/>
                  <a:tailEnd/>
                </a:ln>
              </p:spPr>
              <p:txBody>
                <a:bodyPr anchor="ctr"/>
                <a:lstStyle/>
                <a:p>
                  <a:pPr eaLnBrk="1" latinLnBrk="1" hangingPunct="1">
                    <a:buSzTx/>
                    <a:buFontTx/>
                    <a:buNone/>
                    <a:defRPr/>
                  </a:pPr>
                  <a:endParaRPr lang="zh-CN" altLang="en-US" sz="3200" b="1">
                    <a:solidFill>
                      <a:srgbClr val="FFFFFF"/>
                    </a:solidFill>
                    <a:effectLst>
                      <a:outerShdw blurRad="38100" dist="38100" dir="2700000" algn="tl">
                        <a:srgbClr val="000000"/>
                      </a:outerShdw>
                    </a:effectLst>
                    <a:latin typeface="Arial" pitchFamily="34" charset="0"/>
                    <a:ea typeface="黑体" pitchFamily="49" charset="-122"/>
                  </a:endParaRPr>
                </a:p>
              </p:txBody>
            </p:sp>
            <p:sp>
              <p:nvSpPr>
                <p:cNvPr id="34855" name="Rectangle 38"/>
                <p:cNvSpPr>
                  <a:spLocks noChangeArrowheads="1"/>
                </p:cNvSpPr>
                <p:nvPr/>
              </p:nvSpPr>
              <p:spPr bwMode="auto">
                <a:xfrm>
                  <a:off x="2370" y="2103"/>
                  <a:ext cx="3118" cy="404"/>
                </a:xfrm>
                <a:prstGeom prst="rect">
                  <a:avLst/>
                </a:prstGeom>
                <a:solidFill>
                  <a:srgbClr val="99CCFF"/>
                </a:solidFill>
                <a:ln w="57150" algn="ctr">
                  <a:noFill/>
                  <a:miter lim="800000"/>
                  <a:headEnd/>
                  <a:tailEnd/>
                </a:ln>
              </p:spPr>
              <p:txBody>
                <a:bodyPr>
                  <a:spAutoFit/>
                </a:bodyPr>
                <a:lstStyle/>
                <a:p>
                  <a:pPr algn="l"/>
                  <a:endParaRPr lang="zh-CN" altLang="en-US" b="1"/>
                </a:p>
              </p:txBody>
            </p:sp>
          </p:grpSp>
          <p:sp>
            <p:nvSpPr>
              <p:cNvPr id="34852" name="WordArt 39"/>
              <p:cNvSpPr>
                <a:spLocks noChangeArrowheads="1" noChangeShapeType="1"/>
              </p:cNvSpPr>
              <p:nvPr/>
            </p:nvSpPr>
            <p:spPr bwMode="auto">
              <a:xfrm>
                <a:off x="672" y="2688"/>
                <a:ext cx="1056" cy="478"/>
              </a:xfrm>
              <a:prstGeom prst="rect">
                <a:avLst/>
              </a:prstGeom>
            </p:spPr>
            <p:txBody>
              <a:bodyPr wrap="none" fromWordArt="1">
                <a:prstTxWarp prst="textPlain">
                  <a:avLst>
                    <a:gd name="adj" fmla="val 50000"/>
                  </a:avLst>
                </a:prstTxWarp>
              </a:bodyPr>
              <a:lstStyle/>
              <a:p>
                <a:r>
                  <a:rPr lang="zh-CN" altLang="en-US" b="1" kern="10">
                    <a:ln w="9525">
                      <a:solidFill>
                        <a:schemeClr val="tx1"/>
                      </a:solidFill>
                      <a:round/>
                      <a:headEnd/>
                      <a:tailEnd/>
                    </a:ln>
                    <a:solidFill>
                      <a:srgbClr val="FFFF00"/>
                    </a:solidFill>
                    <a:effectLst>
                      <a:outerShdw dist="45791" dir="2021404" algn="ctr" rotWithShape="0">
                        <a:schemeClr val="tx1">
                          <a:alpha val="76999"/>
                        </a:schemeClr>
                      </a:outerShdw>
                    </a:effectLst>
                    <a:latin typeface="隶书"/>
                    <a:ea typeface="隶书"/>
                  </a:rPr>
                  <a:t>元朝</a:t>
                </a:r>
              </a:p>
            </p:txBody>
          </p:sp>
          <p:sp>
            <p:nvSpPr>
              <p:cNvPr id="34853" name="Text Box 40"/>
              <p:cNvSpPr txBox="1">
                <a:spLocks noChangeArrowheads="1"/>
              </p:cNvSpPr>
              <p:nvPr/>
            </p:nvSpPr>
            <p:spPr bwMode="auto">
              <a:xfrm>
                <a:off x="2400" y="2374"/>
                <a:ext cx="3120" cy="1221"/>
              </a:xfrm>
              <a:prstGeom prst="rect">
                <a:avLst/>
              </a:prstGeom>
              <a:noFill/>
              <a:ln w="9525">
                <a:noFill/>
                <a:miter lim="800000"/>
                <a:headEnd/>
                <a:tailEnd/>
              </a:ln>
            </p:spPr>
            <p:txBody>
              <a:bodyPr>
                <a:spAutoFit/>
              </a:bodyPr>
              <a:lstStyle/>
              <a:p>
                <a:pPr algn="just" eaLnBrk="1" hangingPunct="1">
                  <a:spcBef>
                    <a:spcPct val="50000"/>
                  </a:spcBef>
                  <a:buClr>
                    <a:srgbClr val="CC0000"/>
                  </a:buClr>
                  <a:buSzTx/>
                  <a:buFont typeface="Wingdings" pitchFamily="2" charset="2"/>
                  <a:buNone/>
                </a:pPr>
                <a:r>
                  <a:rPr lang="zh-CN" altLang="en-US" sz="2400" b="1">
                    <a:latin typeface="黑体" pitchFamily="49" charset="-122"/>
                    <a:ea typeface="黑体" pitchFamily="49" charset="-122"/>
                  </a:rPr>
                  <a:t>汪大渊所著的</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岛夷志略</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中有“万里石塘，由潮洲而生，迤逦如长蛇，横亘海中</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原其地脉。历历可考。”的记载。其中，“万里石塘”指的就是包括今南沙在内的南海诸岛。 </a:t>
                </a:r>
              </a:p>
            </p:txBody>
          </p:sp>
        </p:grpSp>
      </p:grpSp>
      <p:grpSp>
        <p:nvGrpSpPr>
          <p:cNvPr id="14" name="Group 51"/>
          <p:cNvGrpSpPr>
            <a:grpSpLocks/>
          </p:cNvGrpSpPr>
          <p:nvPr/>
        </p:nvGrpSpPr>
        <p:grpSpPr bwMode="auto">
          <a:xfrm>
            <a:off x="385763" y="2708275"/>
            <a:ext cx="8758237" cy="3059113"/>
            <a:chOff x="367" y="3237"/>
            <a:chExt cx="5517" cy="1927"/>
          </a:xfrm>
        </p:grpSpPr>
        <p:grpSp>
          <p:nvGrpSpPr>
            <p:cNvPr id="34842" name="Group 42"/>
            <p:cNvGrpSpPr>
              <a:grpSpLocks/>
            </p:cNvGrpSpPr>
            <p:nvPr/>
          </p:nvGrpSpPr>
          <p:grpSpPr bwMode="auto">
            <a:xfrm>
              <a:off x="367" y="3237"/>
              <a:ext cx="5517" cy="1927"/>
              <a:chOff x="231" y="2064"/>
              <a:chExt cx="5517" cy="1927"/>
            </a:xfrm>
          </p:grpSpPr>
          <p:pic>
            <p:nvPicPr>
              <p:cNvPr id="34844" name="Picture 43" descr="123"/>
              <p:cNvPicPr>
                <a:picLocks noChangeAspect="1" noChangeArrowheads="1"/>
              </p:cNvPicPr>
              <p:nvPr/>
            </p:nvPicPr>
            <p:blipFill>
              <a:blip r:embed="rId3" cstate="print"/>
              <a:srcRect/>
              <a:stretch>
                <a:fillRect/>
              </a:stretch>
            </p:blipFill>
            <p:spPr bwMode="auto">
              <a:xfrm>
                <a:off x="231" y="2064"/>
                <a:ext cx="1786" cy="1927"/>
              </a:xfrm>
              <a:prstGeom prst="rect">
                <a:avLst/>
              </a:prstGeom>
              <a:noFill/>
              <a:ln w="38100">
                <a:solidFill>
                  <a:schemeClr val="bg1"/>
                </a:solidFill>
                <a:miter lim="800000"/>
                <a:headEnd/>
                <a:tailEnd/>
              </a:ln>
            </p:spPr>
          </p:pic>
          <p:grpSp>
            <p:nvGrpSpPr>
              <p:cNvPr id="34845" name="Group 44"/>
              <p:cNvGrpSpPr>
                <a:grpSpLocks/>
              </p:cNvGrpSpPr>
              <p:nvPr/>
            </p:nvGrpSpPr>
            <p:grpSpPr bwMode="auto">
              <a:xfrm>
                <a:off x="2216" y="2064"/>
                <a:ext cx="3532" cy="1899"/>
                <a:chOff x="2200" y="1877"/>
                <a:chExt cx="3532" cy="1899"/>
              </a:xfrm>
            </p:grpSpPr>
            <p:sp>
              <p:nvSpPr>
                <p:cNvPr id="219181" name="AutoShape 15"/>
                <p:cNvSpPr>
                  <a:spLocks noChangeArrowheads="1"/>
                </p:cNvSpPr>
                <p:nvPr/>
              </p:nvSpPr>
              <p:spPr bwMode="auto">
                <a:xfrm>
                  <a:off x="2200" y="1877"/>
                  <a:ext cx="3532" cy="1899"/>
                </a:xfrm>
                <a:prstGeom prst="roundRect">
                  <a:avLst>
                    <a:gd name="adj" fmla="val 25894"/>
                  </a:avLst>
                </a:prstGeom>
                <a:solidFill>
                  <a:srgbClr val="9966FF"/>
                </a:solidFill>
                <a:ln w="57150">
                  <a:solidFill>
                    <a:srgbClr val="FFFFFF"/>
                  </a:solidFill>
                  <a:round/>
                  <a:headEnd/>
                  <a:tailEnd/>
                </a:ln>
              </p:spPr>
              <p:txBody>
                <a:bodyPr anchor="ctr"/>
                <a:lstStyle/>
                <a:p>
                  <a:pPr eaLnBrk="1" latinLnBrk="1" hangingPunct="1">
                    <a:buSzTx/>
                    <a:buFontTx/>
                    <a:buNone/>
                    <a:defRPr/>
                  </a:pPr>
                  <a:endParaRPr lang="zh-CN" altLang="en-US" sz="3200" b="1">
                    <a:solidFill>
                      <a:srgbClr val="FFFFFF"/>
                    </a:solidFill>
                    <a:effectLst>
                      <a:outerShdw blurRad="38100" dist="38100" dir="2700000" algn="tl">
                        <a:srgbClr val="000000"/>
                      </a:outerShdw>
                    </a:effectLst>
                    <a:latin typeface="Arial" pitchFamily="34" charset="0"/>
                    <a:ea typeface="黑体" pitchFamily="49" charset="-122"/>
                  </a:endParaRPr>
                </a:p>
              </p:txBody>
            </p:sp>
            <p:sp>
              <p:nvSpPr>
                <p:cNvPr id="34848" name="Rectangle 46"/>
                <p:cNvSpPr>
                  <a:spLocks noChangeArrowheads="1"/>
                </p:cNvSpPr>
                <p:nvPr/>
              </p:nvSpPr>
              <p:spPr bwMode="auto">
                <a:xfrm>
                  <a:off x="2370" y="2103"/>
                  <a:ext cx="3118" cy="404"/>
                </a:xfrm>
                <a:prstGeom prst="rect">
                  <a:avLst/>
                </a:prstGeom>
                <a:solidFill>
                  <a:srgbClr val="9966FF"/>
                </a:solidFill>
                <a:ln w="57150" algn="ctr">
                  <a:noFill/>
                  <a:miter lim="800000"/>
                  <a:headEnd/>
                  <a:tailEnd/>
                </a:ln>
              </p:spPr>
              <p:txBody>
                <a:bodyPr>
                  <a:spAutoFit/>
                </a:bodyPr>
                <a:lstStyle/>
                <a:p>
                  <a:pPr algn="l"/>
                  <a:endParaRPr lang="zh-CN" altLang="en-US" b="1"/>
                </a:p>
              </p:txBody>
            </p:sp>
          </p:grpSp>
          <p:sp>
            <p:nvSpPr>
              <p:cNvPr id="34846" name="Text Box 47"/>
              <p:cNvSpPr txBox="1">
                <a:spLocks noChangeArrowheads="1"/>
              </p:cNvSpPr>
              <p:nvPr/>
            </p:nvSpPr>
            <p:spPr bwMode="auto">
              <a:xfrm>
                <a:off x="2592" y="2448"/>
                <a:ext cx="2880" cy="989"/>
              </a:xfrm>
              <a:prstGeom prst="rect">
                <a:avLst/>
              </a:prstGeom>
              <a:noFill/>
              <a:ln w="9525">
                <a:noFill/>
                <a:miter lim="800000"/>
                <a:headEnd/>
                <a:tailEnd/>
              </a:ln>
            </p:spPr>
            <p:txBody>
              <a:bodyPr>
                <a:spAutoFit/>
              </a:bodyPr>
              <a:lstStyle/>
              <a:p>
                <a:pPr algn="just" eaLnBrk="1" hangingPunct="1">
                  <a:spcBef>
                    <a:spcPct val="50000"/>
                  </a:spcBef>
                  <a:buClr>
                    <a:srgbClr val="CC0000"/>
                  </a:buClr>
                  <a:buSzTx/>
                  <a:buFont typeface="Wingdings" pitchFamily="2" charset="2"/>
                  <a:buNone/>
                </a:pP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混一疆理历代国都之图</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中标有石塘、长沙和石塘。从图中标绘的位置看，后一个石塘是今南沙群岛。 </a:t>
                </a:r>
              </a:p>
            </p:txBody>
          </p:sp>
        </p:grpSp>
        <p:sp>
          <p:nvSpPr>
            <p:cNvPr id="34843" name="WordArt 50"/>
            <p:cNvSpPr>
              <a:spLocks noChangeArrowheads="1" noChangeShapeType="1"/>
            </p:cNvSpPr>
            <p:nvPr/>
          </p:nvSpPr>
          <p:spPr bwMode="auto">
            <a:xfrm>
              <a:off x="839" y="3719"/>
              <a:ext cx="1056" cy="478"/>
            </a:xfrm>
            <a:prstGeom prst="rect">
              <a:avLst/>
            </a:prstGeom>
          </p:spPr>
          <p:txBody>
            <a:bodyPr wrap="none" fromWordArt="1">
              <a:prstTxWarp prst="textPlain">
                <a:avLst>
                  <a:gd name="adj" fmla="val 50000"/>
                </a:avLst>
              </a:prstTxWarp>
            </a:bodyPr>
            <a:lstStyle/>
            <a:p>
              <a:r>
                <a:rPr lang="zh-CN" altLang="en-US" b="1" kern="10">
                  <a:ln w="9525">
                    <a:solidFill>
                      <a:schemeClr val="tx1"/>
                    </a:solidFill>
                    <a:round/>
                    <a:headEnd/>
                    <a:tailEnd/>
                  </a:ln>
                  <a:solidFill>
                    <a:srgbClr val="FFFF00"/>
                  </a:solidFill>
                  <a:effectLst>
                    <a:outerShdw dist="45791" dir="2021404" algn="ctr" rotWithShape="0">
                      <a:schemeClr val="tx1">
                        <a:alpha val="76999"/>
                      </a:schemeClr>
                    </a:outerShdw>
                  </a:effectLst>
                  <a:latin typeface="隶书"/>
                  <a:ea typeface="隶书"/>
                </a:rPr>
                <a:t>明朝</a:t>
              </a:r>
            </a:p>
          </p:txBody>
        </p:sp>
      </p:grpSp>
      <p:grpSp>
        <p:nvGrpSpPr>
          <p:cNvPr id="17" name="Group 52"/>
          <p:cNvGrpSpPr>
            <a:grpSpLocks/>
          </p:cNvGrpSpPr>
          <p:nvPr/>
        </p:nvGrpSpPr>
        <p:grpSpPr bwMode="auto">
          <a:xfrm>
            <a:off x="342900" y="2754313"/>
            <a:ext cx="8801100" cy="3059112"/>
            <a:chOff x="238" y="2064"/>
            <a:chExt cx="5414" cy="1927"/>
          </a:xfrm>
        </p:grpSpPr>
        <p:grpSp>
          <p:nvGrpSpPr>
            <p:cNvPr id="34835" name="Group 53"/>
            <p:cNvGrpSpPr>
              <a:grpSpLocks/>
            </p:cNvGrpSpPr>
            <p:nvPr/>
          </p:nvGrpSpPr>
          <p:grpSpPr bwMode="auto">
            <a:xfrm>
              <a:off x="2203" y="2064"/>
              <a:ext cx="3449" cy="1899"/>
              <a:chOff x="2187" y="1877"/>
              <a:chExt cx="3449" cy="1899"/>
            </a:xfrm>
          </p:grpSpPr>
          <p:sp>
            <p:nvSpPr>
              <p:cNvPr id="219190" name="AutoShape 15"/>
              <p:cNvSpPr>
                <a:spLocks noChangeArrowheads="1"/>
              </p:cNvSpPr>
              <p:nvPr/>
            </p:nvSpPr>
            <p:spPr bwMode="auto">
              <a:xfrm>
                <a:off x="2187" y="1877"/>
                <a:ext cx="3449" cy="1899"/>
              </a:xfrm>
              <a:prstGeom prst="roundRect">
                <a:avLst>
                  <a:gd name="adj" fmla="val 25894"/>
                </a:avLst>
              </a:prstGeom>
              <a:solidFill>
                <a:srgbClr val="00CC00"/>
              </a:solidFill>
              <a:ln w="57150">
                <a:solidFill>
                  <a:srgbClr val="FFFFFF"/>
                </a:solidFill>
                <a:round/>
                <a:headEnd/>
                <a:tailEnd/>
              </a:ln>
            </p:spPr>
            <p:txBody>
              <a:bodyPr anchor="ctr"/>
              <a:lstStyle/>
              <a:p>
                <a:pPr eaLnBrk="1" latinLnBrk="1" hangingPunct="1">
                  <a:buSzTx/>
                  <a:buFontTx/>
                  <a:buNone/>
                  <a:defRPr/>
                </a:pPr>
                <a:endParaRPr lang="zh-CN" altLang="en-US" sz="3200" b="1">
                  <a:solidFill>
                    <a:srgbClr val="FFFFFF"/>
                  </a:solidFill>
                  <a:effectLst>
                    <a:outerShdw blurRad="38100" dist="38100" dir="2700000" algn="tl">
                      <a:srgbClr val="000000"/>
                    </a:outerShdw>
                  </a:effectLst>
                  <a:latin typeface="Arial" pitchFamily="34" charset="0"/>
                  <a:ea typeface="黑体" pitchFamily="49" charset="-122"/>
                </a:endParaRPr>
              </a:p>
            </p:txBody>
          </p:sp>
          <p:sp>
            <p:nvSpPr>
              <p:cNvPr id="34841" name="Rectangle 55"/>
              <p:cNvSpPr>
                <a:spLocks noChangeArrowheads="1"/>
              </p:cNvSpPr>
              <p:nvPr/>
            </p:nvSpPr>
            <p:spPr bwMode="auto">
              <a:xfrm>
                <a:off x="2370" y="2103"/>
                <a:ext cx="3118" cy="404"/>
              </a:xfrm>
              <a:prstGeom prst="rect">
                <a:avLst/>
              </a:prstGeom>
              <a:solidFill>
                <a:srgbClr val="00CC00"/>
              </a:solidFill>
              <a:ln w="57150" algn="ctr">
                <a:noFill/>
                <a:miter lim="800000"/>
                <a:headEnd/>
                <a:tailEnd/>
              </a:ln>
            </p:spPr>
            <p:txBody>
              <a:bodyPr>
                <a:spAutoFit/>
              </a:bodyPr>
              <a:lstStyle/>
              <a:p>
                <a:pPr algn="l"/>
                <a:endParaRPr lang="zh-CN" altLang="en-US" b="1"/>
              </a:p>
            </p:txBody>
          </p:sp>
        </p:grpSp>
        <p:grpSp>
          <p:nvGrpSpPr>
            <p:cNvPr id="34836" name="Group 56"/>
            <p:cNvGrpSpPr>
              <a:grpSpLocks/>
            </p:cNvGrpSpPr>
            <p:nvPr/>
          </p:nvGrpSpPr>
          <p:grpSpPr bwMode="auto">
            <a:xfrm>
              <a:off x="238" y="2064"/>
              <a:ext cx="5234" cy="1927"/>
              <a:chOff x="238" y="2064"/>
              <a:chExt cx="5234" cy="1927"/>
            </a:xfrm>
          </p:grpSpPr>
          <p:sp>
            <p:nvSpPr>
              <p:cNvPr id="34837" name="Text Box 57"/>
              <p:cNvSpPr txBox="1">
                <a:spLocks noChangeArrowheads="1"/>
              </p:cNvSpPr>
              <p:nvPr/>
            </p:nvSpPr>
            <p:spPr bwMode="auto">
              <a:xfrm>
                <a:off x="2352" y="2400"/>
                <a:ext cx="3120" cy="989"/>
              </a:xfrm>
              <a:prstGeom prst="rect">
                <a:avLst/>
              </a:prstGeom>
              <a:noFill/>
              <a:ln w="9525">
                <a:noFill/>
                <a:miter lim="800000"/>
                <a:headEnd/>
                <a:tailEnd/>
              </a:ln>
            </p:spPr>
            <p:txBody>
              <a:bodyPr>
                <a:spAutoFit/>
              </a:bodyPr>
              <a:lstStyle/>
              <a:p>
                <a:pPr algn="just" eaLnBrk="1" hangingPunct="1">
                  <a:spcBef>
                    <a:spcPct val="50000"/>
                  </a:spcBef>
                  <a:buClr>
                    <a:srgbClr val="CC0000"/>
                  </a:buClr>
                  <a:buSzTx/>
                  <a:buFont typeface="Wingdings" pitchFamily="2" charset="2"/>
                  <a:buNone/>
                </a:pP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更路簿</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记载了中国海南岛渔民所习用的南沙群岛各个岛、礁、滩、洲的地名具体方位，其中南沙计</a:t>
                </a:r>
                <a:r>
                  <a:rPr lang="en-US" altLang="zh-CN" sz="2400" b="1">
                    <a:latin typeface="黑体" pitchFamily="49" charset="-122"/>
                    <a:ea typeface="黑体" pitchFamily="49" charset="-122"/>
                  </a:rPr>
                  <a:t>73</a:t>
                </a:r>
                <a:r>
                  <a:rPr lang="zh-CN" altLang="en-US" sz="2400" b="1">
                    <a:latin typeface="黑体" pitchFamily="49" charset="-122"/>
                    <a:ea typeface="黑体" pitchFamily="49" charset="-122"/>
                  </a:rPr>
                  <a:t>个地名。</a:t>
                </a:r>
                <a:r>
                  <a:rPr lang="zh-CN" altLang="en-US" sz="2400"/>
                  <a:t> </a:t>
                </a:r>
              </a:p>
            </p:txBody>
          </p:sp>
          <p:pic>
            <p:nvPicPr>
              <p:cNvPr id="34838" name="Picture 58" descr="123"/>
              <p:cNvPicPr>
                <a:picLocks noChangeAspect="1" noChangeArrowheads="1"/>
              </p:cNvPicPr>
              <p:nvPr/>
            </p:nvPicPr>
            <p:blipFill>
              <a:blip r:embed="rId3" cstate="print"/>
              <a:srcRect/>
              <a:stretch>
                <a:fillRect/>
              </a:stretch>
            </p:blipFill>
            <p:spPr bwMode="auto">
              <a:xfrm>
                <a:off x="238" y="2064"/>
                <a:ext cx="1799" cy="1927"/>
              </a:xfrm>
              <a:prstGeom prst="rect">
                <a:avLst/>
              </a:prstGeom>
              <a:noFill/>
              <a:ln w="38100">
                <a:solidFill>
                  <a:schemeClr val="bg1"/>
                </a:solidFill>
                <a:miter lim="800000"/>
                <a:headEnd/>
                <a:tailEnd/>
              </a:ln>
            </p:spPr>
          </p:pic>
          <p:sp>
            <p:nvSpPr>
              <p:cNvPr id="34839" name="WordArt 59"/>
              <p:cNvSpPr>
                <a:spLocks noChangeArrowheads="1" noChangeShapeType="1"/>
              </p:cNvSpPr>
              <p:nvPr/>
            </p:nvSpPr>
            <p:spPr bwMode="auto">
              <a:xfrm>
                <a:off x="672" y="2496"/>
                <a:ext cx="1056" cy="478"/>
              </a:xfrm>
              <a:prstGeom prst="rect">
                <a:avLst/>
              </a:prstGeom>
            </p:spPr>
            <p:txBody>
              <a:bodyPr wrap="none" fromWordArt="1">
                <a:prstTxWarp prst="textPlain">
                  <a:avLst>
                    <a:gd name="adj" fmla="val 50000"/>
                  </a:avLst>
                </a:prstTxWarp>
              </a:bodyPr>
              <a:lstStyle/>
              <a:p>
                <a:r>
                  <a:rPr lang="zh-CN" altLang="en-US" b="1" kern="10">
                    <a:ln w="9525">
                      <a:solidFill>
                        <a:schemeClr val="tx1"/>
                      </a:solidFill>
                      <a:round/>
                      <a:headEnd/>
                      <a:tailEnd/>
                    </a:ln>
                    <a:solidFill>
                      <a:srgbClr val="FFFF00"/>
                    </a:solidFill>
                    <a:effectLst>
                      <a:outerShdw dist="45791" dir="2021404" algn="ctr" rotWithShape="0">
                        <a:schemeClr val="tx1">
                          <a:alpha val="76999"/>
                        </a:schemeClr>
                      </a:outerShdw>
                    </a:effectLst>
                    <a:latin typeface="隶书"/>
                    <a:ea typeface="隶书"/>
                  </a:rPr>
                  <a:t>清朝</a:t>
                </a:r>
              </a:p>
            </p:txBody>
          </p:sp>
        </p:grpSp>
      </p:grpSp>
      <p:grpSp>
        <p:nvGrpSpPr>
          <p:cNvPr id="20" name="Group 67"/>
          <p:cNvGrpSpPr>
            <a:grpSpLocks/>
          </p:cNvGrpSpPr>
          <p:nvPr/>
        </p:nvGrpSpPr>
        <p:grpSpPr bwMode="auto">
          <a:xfrm>
            <a:off x="360363" y="2754313"/>
            <a:ext cx="8783637" cy="3103562"/>
            <a:chOff x="272" y="1877"/>
            <a:chExt cx="5378" cy="1955"/>
          </a:xfrm>
        </p:grpSpPr>
        <p:grpSp>
          <p:nvGrpSpPr>
            <p:cNvPr id="34828" name="Group 66"/>
            <p:cNvGrpSpPr>
              <a:grpSpLocks/>
            </p:cNvGrpSpPr>
            <p:nvPr/>
          </p:nvGrpSpPr>
          <p:grpSpPr bwMode="auto">
            <a:xfrm>
              <a:off x="272" y="1877"/>
              <a:ext cx="5378" cy="1955"/>
              <a:chOff x="272" y="1877"/>
              <a:chExt cx="5378" cy="1955"/>
            </a:xfrm>
          </p:grpSpPr>
          <p:pic>
            <p:nvPicPr>
              <p:cNvPr id="34830" name="Picture 61" descr="123"/>
              <p:cNvPicPr>
                <a:picLocks noChangeAspect="1" noChangeArrowheads="1"/>
              </p:cNvPicPr>
              <p:nvPr/>
            </p:nvPicPr>
            <p:blipFill>
              <a:blip r:embed="rId3" cstate="print"/>
              <a:srcRect/>
              <a:stretch>
                <a:fillRect/>
              </a:stretch>
            </p:blipFill>
            <p:spPr bwMode="auto">
              <a:xfrm>
                <a:off x="272" y="1877"/>
                <a:ext cx="1786" cy="1927"/>
              </a:xfrm>
              <a:prstGeom prst="rect">
                <a:avLst/>
              </a:prstGeom>
              <a:noFill/>
              <a:ln w="38100">
                <a:solidFill>
                  <a:schemeClr val="bg1"/>
                </a:solidFill>
                <a:miter lim="800000"/>
                <a:headEnd/>
                <a:tailEnd/>
              </a:ln>
            </p:spPr>
          </p:pic>
          <p:grpSp>
            <p:nvGrpSpPr>
              <p:cNvPr id="34831" name="Group 62"/>
              <p:cNvGrpSpPr>
                <a:grpSpLocks/>
              </p:cNvGrpSpPr>
              <p:nvPr/>
            </p:nvGrpSpPr>
            <p:grpSpPr bwMode="auto">
              <a:xfrm>
                <a:off x="2171" y="1877"/>
                <a:ext cx="3479" cy="1955"/>
                <a:chOff x="2171" y="1877"/>
                <a:chExt cx="3479" cy="1955"/>
              </a:xfrm>
            </p:grpSpPr>
            <p:sp>
              <p:nvSpPr>
                <p:cNvPr id="219199" name="AutoShape 15"/>
                <p:cNvSpPr>
                  <a:spLocks noChangeArrowheads="1"/>
                </p:cNvSpPr>
                <p:nvPr/>
              </p:nvSpPr>
              <p:spPr bwMode="auto">
                <a:xfrm>
                  <a:off x="2171" y="1877"/>
                  <a:ext cx="3479" cy="1955"/>
                </a:xfrm>
                <a:prstGeom prst="roundRect">
                  <a:avLst>
                    <a:gd name="adj" fmla="val 25894"/>
                  </a:avLst>
                </a:prstGeom>
                <a:solidFill>
                  <a:srgbClr val="FF7C80"/>
                </a:solidFill>
                <a:ln w="57150">
                  <a:solidFill>
                    <a:srgbClr val="FFFFFF"/>
                  </a:solidFill>
                  <a:round/>
                  <a:headEnd/>
                  <a:tailEnd/>
                </a:ln>
              </p:spPr>
              <p:txBody>
                <a:bodyPr anchor="ctr"/>
                <a:lstStyle/>
                <a:p>
                  <a:pPr eaLnBrk="1" latinLnBrk="1" hangingPunct="1">
                    <a:buSzTx/>
                    <a:buFontTx/>
                    <a:buNone/>
                    <a:defRPr/>
                  </a:pPr>
                  <a:endParaRPr lang="zh-CN" altLang="en-US" sz="3200" b="1">
                    <a:solidFill>
                      <a:srgbClr val="FFFFFF"/>
                    </a:solidFill>
                    <a:effectLst>
                      <a:outerShdw blurRad="38100" dist="38100" dir="2700000" algn="tl">
                        <a:srgbClr val="000000"/>
                      </a:outerShdw>
                    </a:effectLst>
                    <a:latin typeface="Arial" pitchFamily="34" charset="0"/>
                    <a:ea typeface="黑体" pitchFamily="49" charset="-122"/>
                  </a:endParaRPr>
                </a:p>
              </p:txBody>
            </p:sp>
            <p:sp>
              <p:nvSpPr>
                <p:cNvPr id="34834" name="Rectangle 64"/>
                <p:cNvSpPr>
                  <a:spLocks noChangeArrowheads="1"/>
                </p:cNvSpPr>
                <p:nvPr/>
              </p:nvSpPr>
              <p:spPr bwMode="auto">
                <a:xfrm>
                  <a:off x="2370" y="2103"/>
                  <a:ext cx="3118" cy="404"/>
                </a:xfrm>
                <a:prstGeom prst="rect">
                  <a:avLst/>
                </a:prstGeom>
                <a:solidFill>
                  <a:srgbClr val="FF7C80"/>
                </a:solidFill>
                <a:ln w="57150" algn="ctr">
                  <a:noFill/>
                  <a:miter lim="800000"/>
                  <a:headEnd/>
                  <a:tailEnd/>
                </a:ln>
              </p:spPr>
              <p:txBody>
                <a:bodyPr>
                  <a:spAutoFit/>
                </a:bodyPr>
                <a:lstStyle/>
                <a:p>
                  <a:pPr algn="l"/>
                  <a:endParaRPr lang="zh-CN" altLang="en-US" b="1"/>
                </a:p>
              </p:txBody>
            </p:sp>
          </p:grpSp>
          <p:sp>
            <p:nvSpPr>
              <p:cNvPr id="34832" name="Text Box 65"/>
              <p:cNvSpPr txBox="1">
                <a:spLocks noChangeArrowheads="1"/>
              </p:cNvSpPr>
              <p:nvPr/>
            </p:nvSpPr>
            <p:spPr bwMode="auto">
              <a:xfrm>
                <a:off x="2370" y="2103"/>
                <a:ext cx="3121" cy="1454"/>
              </a:xfrm>
              <a:prstGeom prst="rect">
                <a:avLst/>
              </a:prstGeom>
              <a:noFill/>
              <a:ln w="9525">
                <a:noFill/>
                <a:miter lim="800000"/>
                <a:headEnd/>
                <a:tailEnd/>
              </a:ln>
            </p:spPr>
            <p:txBody>
              <a:bodyPr>
                <a:spAutoFit/>
              </a:bodyPr>
              <a:lstStyle/>
              <a:p>
                <a:pPr algn="just" eaLnBrk="1" hangingPunct="1">
                  <a:spcBef>
                    <a:spcPct val="50000"/>
                  </a:spcBef>
                  <a:buClr>
                    <a:srgbClr val="CC0000"/>
                  </a:buClr>
                  <a:buSzTx/>
                  <a:buFont typeface="Wingdings" pitchFamily="2" charset="2"/>
                  <a:buNone/>
                </a:pPr>
                <a:r>
                  <a:rPr lang="en-US" altLang="zh-CN" sz="2400" b="1" dirty="0" smtClean="0">
                    <a:latin typeface="黑体" pitchFamily="49" charset="-122"/>
                    <a:ea typeface="黑体" pitchFamily="49" charset="-122"/>
                  </a:rPr>
                  <a:t>1935</a:t>
                </a:r>
                <a:r>
                  <a:rPr lang="zh-CN" altLang="en-US" sz="2400" b="1" dirty="0" smtClean="0">
                    <a:latin typeface="黑体" pitchFamily="49" charset="-122"/>
                    <a:ea typeface="黑体" pitchFamily="49" charset="-122"/>
                  </a:rPr>
                  <a:t>年和</a:t>
                </a:r>
                <a:r>
                  <a:rPr lang="en-US" altLang="zh-CN" sz="2400" b="1" dirty="0">
                    <a:latin typeface="黑体" pitchFamily="49" charset="-122"/>
                    <a:ea typeface="黑体" pitchFamily="49" charset="-122"/>
                  </a:rPr>
                  <a:t>1942</a:t>
                </a:r>
                <a:r>
                  <a:rPr lang="zh-CN" altLang="en-US" sz="2400" b="1" dirty="0">
                    <a:latin typeface="黑体" pitchFamily="49" charset="-122"/>
                    <a:ea typeface="黑体" pitchFamily="49" charset="-122"/>
                  </a:rPr>
                  <a:t>年，中华民国政府参谋部、内政部、外交部、海军部、教育部和蒙藏委员会共同组成了水路地图审查委员会，审定了中国南海各岛屿名称，总共</a:t>
                </a:r>
                <a:r>
                  <a:rPr lang="en-US" altLang="zh-CN" sz="2400" b="1" dirty="0">
                    <a:latin typeface="黑体" pitchFamily="49" charset="-122"/>
                    <a:ea typeface="黑体" pitchFamily="49" charset="-122"/>
                  </a:rPr>
                  <a:t>132</a:t>
                </a:r>
                <a:r>
                  <a:rPr lang="zh-CN" altLang="en-US" sz="2400" b="1" dirty="0">
                    <a:latin typeface="黑体" pitchFamily="49" charset="-122"/>
                    <a:ea typeface="黑体" pitchFamily="49" charset="-122"/>
                  </a:rPr>
                  <a:t>个，分属西沙、中沙、南沙群岛管辖</a:t>
                </a:r>
                <a:r>
                  <a:rPr lang="zh-CN" altLang="zh-CN" sz="2400" b="1" dirty="0">
                    <a:latin typeface="黑体" pitchFamily="49" charset="-122"/>
                    <a:ea typeface="黑体" pitchFamily="49" charset="-122"/>
                  </a:rPr>
                  <a:t>。</a:t>
                </a:r>
                <a:endParaRPr lang="zh-CN" altLang="en-US" sz="2400" b="1" dirty="0">
                  <a:latin typeface="黑体" pitchFamily="49" charset="-122"/>
                  <a:ea typeface="黑体" pitchFamily="49" charset="-122"/>
                </a:endParaRPr>
              </a:p>
            </p:txBody>
          </p:sp>
        </p:grpSp>
        <p:sp>
          <p:nvSpPr>
            <p:cNvPr id="34829" name="WordArt 60"/>
            <p:cNvSpPr>
              <a:spLocks noChangeArrowheads="1" noChangeShapeType="1"/>
            </p:cNvSpPr>
            <p:nvPr/>
          </p:nvSpPr>
          <p:spPr bwMode="auto">
            <a:xfrm>
              <a:off x="669" y="2302"/>
              <a:ext cx="1056" cy="478"/>
            </a:xfrm>
            <a:prstGeom prst="rect">
              <a:avLst/>
            </a:prstGeom>
          </p:spPr>
          <p:txBody>
            <a:bodyPr wrap="none" fromWordArt="1">
              <a:prstTxWarp prst="textPlain">
                <a:avLst>
                  <a:gd name="adj" fmla="val 50000"/>
                </a:avLst>
              </a:prstTxWarp>
            </a:bodyPr>
            <a:lstStyle/>
            <a:p>
              <a:r>
                <a:rPr lang="zh-CN" altLang="en-US" b="1" kern="10">
                  <a:ln w="9525">
                    <a:solidFill>
                      <a:schemeClr val="tx1"/>
                    </a:solidFill>
                    <a:round/>
                    <a:headEnd/>
                    <a:tailEnd/>
                  </a:ln>
                  <a:solidFill>
                    <a:srgbClr val="FFFF00"/>
                  </a:solidFill>
                  <a:effectLst>
                    <a:outerShdw dist="45791" dir="2021404" algn="ctr" rotWithShape="0">
                      <a:schemeClr val="tx1">
                        <a:alpha val="76999"/>
                      </a:schemeClr>
                    </a:outerShdw>
                  </a:effectLst>
                  <a:latin typeface="隶书"/>
                  <a:ea typeface="隶书"/>
                </a:rPr>
                <a:t>民国</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slide(fromLeft)">
                                      <p:cBhvr>
                                        <p:cTn id="7" dur="500"/>
                                        <p:tgtEl>
                                          <p:spTgt spid="66564"/>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66563"/>
                                        </p:tgtEl>
                                        <p:attrNameLst>
                                          <p:attrName>style.visibility</p:attrName>
                                        </p:attrNameLst>
                                      </p:cBhvr>
                                      <p:to>
                                        <p:strVal val="visible"/>
                                      </p:to>
                                    </p:set>
                                    <p:animEffect transition="in" filter="wheel(4)">
                                      <p:cBhvr>
                                        <p:cTn id="11" dur="2000"/>
                                        <p:tgtEl>
                                          <p:spTgt spid="66563"/>
                                        </p:tgtEl>
                                      </p:cBhvr>
                                    </p:animEffect>
                                  </p:childTnLst>
                                </p:cTn>
                              </p:par>
                            </p:childTnLst>
                          </p:cTn>
                        </p:par>
                        <p:par>
                          <p:cTn id="12" fill="hold">
                            <p:stCondLst>
                              <p:cond delay="2500"/>
                            </p:stCondLst>
                            <p:childTnLst>
                              <p:par>
                                <p:cTn id="13" presetID="2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childTnLst>
                          </p:cTn>
                        </p:par>
                        <p:par>
                          <p:cTn id="16" fill="hold">
                            <p:stCondLst>
                              <p:cond delay="4500"/>
                            </p:stCondLst>
                            <p:childTnLst>
                              <p:par>
                                <p:cTn id="17" presetID="6" presetClass="entr" presetSubtype="32" fill="hold" nodeType="afterEffect">
                                  <p:stCondLst>
                                    <p:cond delay="550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par>
                          <p:cTn id="20" fill="hold">
                            <p:stCondLst>
                              <p:cond delay="12000"/>
                            </p:stCondLst>
                            <p:childTnLst>
                              <p:par>
                                <p:cTn id="21" presetID="8" presetClass="entr" presetSubtype="32" fill="hold" nodeType="afterEffect">
                                  <p:stCondLst>
                                    <p:cond delay="5500"/>
                                  </p:stCondLst>
                                  <p:childTnLst>
                                    <p:set>
                                      <p:cBhvr>
                                        <p:cTn id="22" dur="1" fill="hold">
                                          <p:stCondLst>
                                            <p:cond delay="0"/>
                                          </p:stCondLst>
                                        </p:cTn>
                                        <p:tgtEl>
                                          <p:spTgt spid="8"/>
                                        </p:tgtEl>
                                        <p:attrNameLst>
                                          <p:attrName>style.visibility</p:attrName>
                                        </p:attrNameLst>
                                      </p:cBhvr>
                                      <p:to>
                                        <p:strVal val="visible"/>
                                      </p:to>
                                    </p:set>
                                    <p:animEffect transition="in" filter="diamond(out)">
                                      <p:cBhvr>
                                        <p:cTn id="23" dur="2000"/>
                                        <p:tgtEl>
                                          <p:spTgt spid="8"/>
                                        </p:tgtEl>
                                      </p:cBhvr>
                                    </p:animEffect>
                                  </p:childTnLst>
                                </p:cTn>
                              </p:par>
                            </p:childTnLst>
                          </p:cTn>
                        </p:par>
                        <p:par>
                          <p:cTn id="24" fill="hold">
                            <p:stCondLst>
                              <p:cond delay="19500"/>
                            </p:stCondLst>
                            <p:childTnLst>
                              <p:par>
                                <p:cTn id="25" presetID="6" presetClass="entr" presetSubtype="32" fill="hold" nodeType="afterEffect">
                                  <p:stCondLst>
                                    <p:cond delay="5500"/>
                                  </p:stCondLst>
                                  <p:childTnLst>
                                    <p:set>
                                      <p:cBhvr>
                                        <p:cTn id="26" dur="1" fill="hold">
                                          <p:stCondLst>
                                            <p:cond delay="0"/>
                                          </p:stCondLst>
                                        </p:cTn>
                                        <p:tgtEl>
                                          <p:spTgt spid="11"/>
                                        </p:tgtEl>
                                        <p:attrNameLst>
                                          <p:attrName>style.visibility</p:attrName>
                                        </p:attrNameLst>
                                      </p:cBhvr>
                                      <p:to>
                                        <p:strVal val="visible"/>
                                      </p:to>
                                    </p:set>
                                    <p:animEffect transition="in" filter="circle(out)">
                                      <p:cBhvr>
                                        <p:cTn id="27" dur="2000"/>
                                        <p:tgtEl>
                                          <p:spTgt spid="11"/>
                                        </p:tgtEl>
                                      </p:cBhvr>
                                    </p:animEffect>
                                  </p:childTnLst>
                                </p:cTn>
                              </p:par>
                            </p:childTnLst>
                          </p:cTn>
                        </p:par>
                        <p:par>
                          <p:cTn id="28" fill="hold">
                            <p:stCondLst>
                              <p:cond delay="27000"/>
                            </p:stCondLst>
                            <p:childTnLst>
                              <p:par>
                                <p:cTn id="29" presetID="6" presetClass="entr" presetSubtype="32" fill="hold" nodeType="afterEffect">
                                  <p:stCondLst>
                                    <p:cond delay="5500"/>
                                  </p:stCondLst>
                                  <p:childTnLst>
                                    <p:set>
                                      <p:cBhvr>
                                        <p:cTn id="30" dur="1" fill="hold">
                                          <p:stCondLst>
                                            <p:cond delay="0"/>
                                          </p:stCondLst>
                                        </p:cTn>
                                        <p:tgtEl>
                                          <p:spTgt spid="14"/>
                                        </p:tgtEl>
                                        <p:attrNameLst>
                                          <p:attrName>style.visibility</p:attrName>
                                        </p:attrNameLst>
                                      </p:cBhvr>
                                      <p:to>
                                        <p:strVal val="visible"/>
                                      </p:to>
                                    </p:set>
                                    <p:animEffect transition="in" filter="circle(out)">
                                      <p:cBhvr>
                                        <p:cTn id="31" dur="3000"/>
                                        <p:tgtEl>
                                          <p:spTgt spid="14"/>
                                        </p:tgtEl>
                                      </p:cBhvr>
                                    </p:animEffect>
                                  </p:childTnLst>
                                </p:cTn>
                              </p:par>
                            </p:childTnLst>
                          </p:cTn>
                        </p:par>
                        <p:par>
                          <p:cTn id="32" fill="hold">
                            <p:stCondLst>
                              <p:cond delay="35500"/>
                            </p:stCondLst>
                            <p:childTnLst>
                              <p:par>
                                <p:cTn id="33" presetID="8" presetClass="entr" presetSubtype="32" fill="hold" nodeType="afterEffect">
                                  <p:stCondLst>
                                    <p:cond delay="5500"/>
                                  </p:stCondLst>
                                  <p:childTnLst>
                                    <p:set>
                                      <p:cBhvr>
                                        <p:cTn id="34" dur="1" fill="hold">
                                          <p:stCondLst>
                                            <p:cond delay="0"/>
                                          </p:stCondLst>
                                        </p:cTn>
                                        <p:tgtEl>
                                          <p:spTgt spid="17"/>
                                        </p:tgtEl>
                                        <p:attrNameLst>
                                          <p:attrName>style.visibility</p:attrName>
                                        </p:attrNameLst>
                                      </p:cBhvr>
                                      <p:to>
                                        <p:strVal val="visible"/>
                                      </p:to>
                                    </p:set>
                                    <p:animEffect transition="in" filter="diamond(out)">
                                      <p:cBhvr>
                                        <p:cTn id="35" dur="3000"/>
                                        <p:tgtEl>
                                          <p:spTgt spid="17"/>
                                        </p:tgtEl>
                                      </p:cBhvr>
                                    </p:animEffect>
                                  </p:childTnLst>
                                </p:cTn>
                              </p:par>
                            </p:childTnLst>
                          </p:cTn>
                        </p:par>
                        <p:par>
                          <p:cTn id="36" fill="hold">
                            <p:stCondLst>
                              <p:cond delay="44000"/>
                            </p:stCondLst>
                            <p:childTnLst>
                              <p:par>
                                <p:cTn id="37" presetID="6" presetClass="entr" presetSubtype="32" fill="hold" nodeType="afterEffect">
                                  <p:stCondLst>
                                    <p:cond delay="5500"/>
                                  </p:stCondLst>
                                  <p:childTnLst>
                                    <p:set>
                                      <p:cBhvr>
                                        <p:cTn id="38" dur="1" fill="hold">
                                          <p:stCondLst>
                                            <p:cond delay="0"/>
                                          </p:stCondLst>
                                        </p:cTn>
                                        <p:tgtEl>
                                          <p:spTgt spid="20"/>
                                        </p:tgtEl>
                                        <p:attrNameLst>
                                          <p:attrName>style.visibility</p:attrName>
                                        </p:attrNameLst>
                                      </p:cBhvr>
                                      <p:to>
                                        <p:strVal val="visible"/>
                                      </p:to>
                                    </p:set>
                                    <p:animEffect transition="in" filter="circle(out)">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14" descr="userid244895time20100721072034"/>
          <p:cNvPicPr>
            <a:picLocks noChangeAspect="1" noChangeArrowheads="1"/>
          </p:cNvPicPr>
          <p:nvPr/>
        </p:nvPicPr>
        <p:blipFill>
          <a:blip r:embed="rId3" cstate="print"/>
          <a:srcRect/>
          <a:stretch>
            <a:fillRect/>
          </a:stretch>
        </p:blipFill>
        <p:spPr bwMode="auto">
          <a:xfrm>
            <a:off x="0" y="0"/>
            <a:ext cx="9144000" cy="6834188"/>
          </a:xfrm>
          <a:prstGeom prst="rect">
            <a:avLst/>
          </a:prstGeom>
          <a:noFill/>
          <a:ln w="9525">
            <a:noFill/>
            <a:miter lim="800000"/>
            <a:headEnd/>
            <a:tailEnd/>
          </a:ln>
        </p:spPr>
      </p:pic>
      <p:pic>
        <p:nvPicPr>
          <p:cNvPr id="231427" name="Picture 4" descr="开罗宣言"/>
          <p:cNvPicPr>
            <a:picLocks noChangeAspect="1" noChangeArrowheads="1"/>
          </p:cNvPicPr>
          <p:nvPr/>
        </p:nvPicPr>
        <p:blipFill>
          <a:blip r:embed="rId4" cstate="print"/>
          <a:srcRect b="23102"/>
          <a:stretch>
            <a:fillRect/>
          </a:stretch>
        </p:blipFill>
        <p:spPr bwMode="auto">
          <a:xfrm>
            <a:off x="395288" y="1412875"/>
            <a:ext cx="4067175" cy="1944688"/>
          </a:xfrm>
          <a:prstGeom prst="rect">
            <a:avLst/>
          </a:prstGeom>
          <a:noFill/>
          <a:ln w="9525">
            <a:noFill/>
            <a:miter lim="800000"/>
            <a:headEnd/>
            <a:tailEnd/>
          </a:ln>
        </p:spPr>
      </p:pic>
      <p:pic>
        <p:nvPicPr>
          <p:cNvPr id="231428" name="Picture 5" descr="002-46-001l"/>
          <p:cNvPicPr>
            <a:picLocks noChangeAspect="1" noChangeArrowheads="1"/>
          </p:cNvPicPr>
          <p:nvPr/>
        </p:nvPicPr>
        <p:blipFill>
          <a:blip r:embed="rId5" cstate="print"/>
          <a:srcRect/>
          <a:stretch>
            <a:fillRect/>
          </a:stretch>
        </p:blipFill>
        <p:spPr bwMode="auto">
          <a:xfrm>
            <a:off x="792163" y="3519488"/>
            <a:ext cx="1828800" cy="2744787"/>
          </a:xfrm>
          <a:prstGeom prst="rect">
            <a:avLst/>
          </a:prstGeom>
          <a:noFill/>
          <a:ln w="9525">
            <a:noFill/>
            <a:miter lim="800000"/>
            <a:headEnd/>
            <a:tailEnd/>
          </a:ln>
        </p:spPr>
      </p:pic>
      <p:pic>
        <p:nvPicPr>
          <p:cNvPr id="231429" name="Picture 6" descr="01300000162942121704811428545_s"/>
          <p:cNvPicPr>
            <a:picLocks noChangeAspect="1" noChangeArrowheads="1"/>
          </p:cNvPicPr>
          <p:nvPr/>
        </p:nvPicPr>
        <p:blipFill>
          <a:blip r:embed="rId6" cstate="print"/>
          <a:srcRect/>
          <a:stretch>
            <a:fillRect/>
          </a:stretch>
        </p:blipFill>
        <p:spPr bwMode="auto">
          <a:xfrm>
            <a:off x="5364163" y="3429000"/>
            <a:ext cx="2520950" cy="2079625"/>
          </a:xfrm>
          <a:prstGeom prst="rect">
            <a:avLst/>
          </a:prstGeom>
          <a:noFill/>
          <a:ln w="9525">
            <a:noFill/>
            <a:miter lim="800000"/>
            <a:headEnd/>
            <a:tailEnd/>
          </a:ln>
        </p:spPr>
      </p:pic>
      <p:pic>
        <p:nvPicPr>
          <p:cNvPr id="231430" name="Picture 7" descr="波茨坦公告"/>
          <p:cNvPicPr>
            <a:picLocks noChangeAspect="1" noChangeArrowheads="1"/>
          </p:cNvPicPr>
          <p:nvPr/>
        </p:nvPicPr>
        <p:blipFill>
          <a:blip r:embed="rId7" cstate="print"/>
          <a:srcRect b="22382"/>
          <a:stretch>
            <a:fillRect/>
          </a:stretch>
        </p:blipFill>
        <p:spPr bwMode="auto">
          <a:xfrm>
            <a:off x="5219700" y="1341438"/>
            <a:ext cx="3673475" cy="1943100"/>
          </a:xfrm>
          <a:prstGeom prst="rect">
            <a:avLst/>
          </a:prstGeom>
          <a:noFill/>
          <a:ln w="9525">
            <a:noFill/>
            <a:miter lim="800000"/>
            <a:headEnd/>
            <a:tailEnd/>
          </a:ln>
        </p:spPr>
      </p:pic>
      <p:sp>
        <p:nvSpPr>
          <p:cNvPr id="231431" name="AutoShape 10"/>
          <p:cNvSpPr>
            <a:spLocks noChangeArrowheads="1"/>
          </p:cNvSpPr>
          <p:nvPr/>
        </p:nvSpPr>
        <p:spPr bwMode="auto">
          <a:xfrm>
            <a:off x="2835275" y="3563938"/>
            <a:ext cx="1646238" cy="3024187"/>
          </a:xfrm>
          <a:prstGeom prst="wedgeRoundRectCallout">
            <a:avLst>
              <a:gd name="adj1" fmla="val -79509"/>
              <a:gd name="adj2" fmla="val -4958"/>
              <a:gd name="adj3" fmla="val 16667"/>
            </a:avLst>
          </a:prstGeom>
          <a:solidFill>
            <a:schemeClr val="accent1"/>
          </a:solidFill>
          <a:ln w="9525">
            <a:solidFill>
              <a:schemeClr val="tx1"/>
            </a:solidFill>
            <a:miter lim="800000"/>
            <a:headEnd/>
            <a:tailEnd/>
          </a:ln>
        </p:spPr>
        <p:txBody>
          <a:bodyPr/>
          <a:lstStyle/>
          <a:p>
            <a:pPr algn="l" eaLnBrk="1" hangingPunct="1">
              <a:buSzTx/>
              <a:buFontTx/>
              <a:buNone/>
            </a:pPr>
            <a:r>
              <a:rPr lang="zh-CN" altLang="en-US" sz="2000" b="1">
                <a:latin typeface="Verdana" pitchFamily="34" charset="0"/>
                <a:ea typeface="黑体" pitchFamily="49" charset="-122"/>
              </a:rPr>
              <a:t>日本所窃取于中国之领土，例如满洲、台湾、澎湖群岛等归还中国</a:t>
            </a:r>
          </a:p>
          <a:p>
            <a:pPr algn="l" eaLnBrk="1" hangingPunct="1">
              <a:buSzTx/>
              <a:buFontTx/>
              <a:buNone/>
            </a:pPr>
            <a:r>
              <a:rPr lang="zh-CN" altLang="en-US" sz="1800">
                <a:latin typeface="Verdana" pitchFamily="34" charset="0"/>
              </a:rPr>
              <a:t>（南沙当时归台湾管辖）</a:t>
            </a:r>
          </a:p>
        </p:txBody>
      </p:sp>
      <p:sp>
        <p:nvSpPr>
          <p:cNvPr id="231432" name="AutoShape 12"/>
          <p:cNvSpPr>
            <a:spLocks noChangeArrowheads="1"/>
          </p:cNvSpPr>
          <p:nvPr/>
        </p:nvSpPr>
        <p:spPr bwMode="auto">
          <a:xfrm>
            <a:off x="4841875" y="5805488"/>
            <a:ext cx="3960813" cy="765175"/>
          </a:xfrm>
          <a:prstGeom prst="wedgeRoundRectCallout">
            <a:avLst>
              <a:gd name="adj1" fmla="val 1037"/>
              <a:gd name="adj2" fmla="val -151454"/>
              <a:gd name="adj3" fmla="val 16667"/>
            </a:avLst>
          </a:prstGeom>
          <a:solidFill>
            <a:schemeClr val="accent1"/>
          </a:solidFill>
          <a:ln w="9525">
            <a:solidFill>
              <a:schemeClr val="tx1"/>
            </a:solidFill>
            <a:miter lim="800000"/>
            <a:headEnd/>
            <a:tailEnd/>
          </a:ln>
        </p:spPr>
        <p:txBody>
          <a:bodyPr/>
          <a:lstStyle/>
          <a:p>
            <a:pPr algn="l" eaLnBrk="1" hangingPunct="1">
              <a:buSzTx/>
              <a:buFontTx/>
              <a:buNone/>
            </a:pPr>
            <a:r>
              <a:rPr lang="zh-CN" altLang="en-US" sz="2000" b="1">
                <a:latin typeface="Verdana" pitchFamily="34" charset="0"/>
                <a:ea typeface="黑体" pitchFamily="49" charset="-122"/>
              </a:rPr>
              <a:t>开罗宣言所说的收回日本占领中国领土一事，必须得到执行。</a:t>
            </a:r>
            <a:r>
              <a:rPr lang="zh-CN" altLang="en-US" sz="2000">
                <a:latin typeface="Verdana" pitchFamily="34" charset="0"/>
              </a:rPr>
              <a:t> </a:t>
            </a:r>
          </a:p>
        </p:txBody>
      </p:sp>
      <p:sp>
        <p:nvSpPr>
          <p:cNvPr id="231433" name="Text Box 13"/>
          <p:cNvSpPr txBox="1">
            <a:spLocks noChangeArrowheads="1"/>
          </p:cNvSpPr>
          <p:nvPr/>
        </p:nvSpPr>
        <p:spPr bwMode="auto">
          <a:xfrm>
            <a:off x="250825" y="188913"/>
            <a:ext cx="8569325" cy="946150"/>
          </a:xfrm>
          <a:prstGeom prst="rect">
            <a:avLst/>
          </a:prstGeom>
          <a:noFill/>
          <a:ln w="9525">
            <a:noFill/>
            <a:miter lim="800000"/>
            <a:headEnd/>
            <a:tailEnd/>
          </a:ln>
        </p:spPr>
        <p:txBody>
          <a:bodyPr>
            <a:spAutoFit/>
          </a:bodyPr>
          <a:lstStyle/>
          <a:p>
            <a:pPr algn="l" eaLnBrk="1" hangingPunct="1">
              <a:spcBef>
                <a:spcPct val="50000"/>
              </a:spcBef>
              <a:buSzTx/>
              <a:buFontTx/>
              <a:buNone/>
            </a:pPr>
            <a:r>
              <a:rPr lang="en-US" altLang="zh-CN" sz="2800" b="1">
                <a:solidFill>
                  <a:srgbClr val="FF0000"/>
                </a:solidFill>
                <a:latin typeface="黑体" pitchFamily="49" charset="-122"/>
                <a:ea typeface="黑体" pitchFamily="49" charset="-122"/>
              </a:rPr>
              <a:t>    </a:t>
            </a:r>
            <a:r>
              <a:rPr lang="zh-CN" altLang="en-US" sz="2800" b="1">
                <a:solidFill>
                  <a:srgbClr val="FF0000"/>
                </a:solidFill>
                <a:latin typeface="黑体" pitchFamily="49" charset="-122"/>
                <a:ea typeface="黑体" pitchFamily="49" charset="-122"/>
              </a:rPr>
              <a:t>中国于</a:t>
            </a:r>
            <a:r>
              <a:rPr lang="en-US" altLang="zh-CN" sz="2800" b="1">
                <a:solidFill>
                  <a:srgbClr val="FF0000"/>
                </a:solidFill>
                <a:latin typeface="黑体" pitchFamily="49" charset="-122"/>
                <a:ea typeface="黑体" pitchFamily="49" charset="-122"/>
              </a:rPr>
              <a:t>1946</a:t>
            </a:r>
            <a:r>
              <a:rPr lang="zh-CN" altLang="en-US" sz="2800" b="1">
                <a:solidFill>
                  <a:srgbClr val="FF0000"/>
                </a:solidFill>
                <a:latin typeface="黑体" pitchFamily="49" charset="-122"/>
                <a:ea typeface="黑体" pitchFamily="49" charset="-122"/>
              </a:rPr>
              <a:t>年收复南沙群岛，同时以一系列法律程序向全世界宣告中国恢复行使对南沙群岛的主权。</a:t>
            </a:r>
          </a:p>
        </p:txBody>
      </p:sp>
      <p:sp>
        <p:nvSpPr>
          <p:cNvPr id="231434" name="Text Box 10"/>
          <p:cNvSpPr txBox="1">
            <a:spLocks noChangeArrowheads="1"/>
          </p:cNvSpPr>
          <p:nvPr/>
        </p:nvSpPr>
        <p:spPr bwMode="auto">
          <a:xfrm>
            <a:off x="95131" y="3968750"/>
            <a:ext cx="800219" cy="1935525"/>
          </a:xfrm>
          <a:prstGeom prst="rect">
            <a:avLst/>
          </a:prstGeom>
          <a:noFill/>
          <a:ln w="9525">
            <a:noFill/>
            <a:miter lim="800000"/>
            <a:headEnd/>
            <a:tailEnd/>
          </a:ln>
        </p:spPr>
        <p:txBody>
          <a:bodyPr vert="eaVert" wrap="square">
            <a:spAutoFit/>
          </a:bodyPr>
          <a:lstStyle/>
          <a:p>
            <a:pPr eaLnBrk="1" hangingPunct="1">
              <a:spcBef>
                <a:spcPct val="50000"/>
              </a:spcBef>
              <a:buSzTx/>
              <a:buFontTx/>
              <a:buNone/>
            </a:pPr>
            <a:r>
              <a:rPr lang="zh-CN" altLang="en-US" sz="2000" b="1" dirty="0">
                <a:solidFill>
                  <a:schemeClr val="bg1"/>
                </a:solidFill>
                <a:latin typeface="黑体" pitchFamily="49" charset="-122"/>
                <a:ea typeface="黑体" pitchFamily="49" charset="-122"/>
              </a:rPr>
              <a:t>开罗宣言（</a:t>
            </a:r>
            <a:r>
              <a:rPr lang="en-US" altLang="zh-CN" sz="2000" b="1" dirty="0">
                <a:solidFill>
                  <a:schemeClr val="bg1"/>
                </a:solidFill>
                <a:latin typeface="黑体" pitchFamily="49" charset="-122"/>
                <a:ea typeface="黑体" pitchFamily="49" charset="-122"/>
              </a:rPr>
              <a:t>1943.12.1</a:t>
            </a:r>
            <a:r>
              <a:rPr lang="zh-CN" altLang="en-US" sz="2000" b="1" dirty="0">
                <a:solidFill>
                  <a:schemeClr val="bg1"/>
                </a:solidFill>
                <a:latin typeface="黑体" pitchFamily="49" charset="-122"/>
                <a:ea typeface="黑体" pitchFamily="49" charset="-122"/>
              </a:rPr>
              <a:t>）</a:t>
            </a:r>
          </a:p>
        </p:txBody>
      </p:sp>
      <p:sp>
        <p:nvSpPr>
          <p:cNvPr id="231435" name="Text Box 11"/>
          <p:cNvSpPr txBox="1">
            <a:spLocks noChangeArrowheads="1"/>
          </p:cNvSpPr>
          <p:nvPr/>
        </p:nvSpPr>
        <p:spPr bwMode="auto">
          <a:xfrm>
            <a:off x="7889875" y="3573463"/>
            <a:ext cx="800100" cy="1790700"/>
          </a:xfrm>
          <a:prstGeom prst="rect">
            <a:avLst/>
          </a:prstGeom>
          <a:noFill/>
          <a:ln w="9525">
            <a:noFill/>
            <a:miter lim="800000"/>
            <a:headEnd/>
            <a:tailEnd/>
          </a:ln>
        </p:spPr>
        <p:txBody>
          <a:bodyPr vert="eaVert">
            <a:spAutoFit/>
          </a:bodyPr>
          <a:lstStyle/>
          <a:p>
            <a:pPr eaLnBrk="1" hangingPunct="1">
              <a:spcBef>
                <a:spcPct val="50000"/>
              </a:spcBef>
              <a:buSzTx/>
              <a:buFontTx/>
              <a:buNone/>
            </a:pPr>
            <a:r>
              <a:rPr lang="zh-CN" altLang="en-US" sz="2000" b="1">
                <a:solidFill>
                  <a:schemeClr val="bg1"/>
                </a:solidFill>
                <a:latin typeface="黑体" pitchFamily="49" charset="-122"/>
                <a:ea typeface="黑体" pitchFamily="49" charset="-122"/>
              </a:rPr>
              <a:t>波茨坦公告（</a:t>
            </a:r>
            <a:r>
              <a:rPr lang="en-US" altLang="zh-CN" sz="2000" b="1">
                <a:solidFill>
                  <a:schemeClr val="bg1"/>
                </a:solidFill>
                <a:latin typeface="黑体" pitchFamily="49" charset="-122"/>
                <a:ea typeface="黑体" pitchFamily="49" charset="-122"/>
              </a:rPr>
              <a:t>1945.7.26</a:t>
            </a:r>
            <a:r>
              <a:rPr lang="zh-CN" altLang="en-US" sz="2000" b="1">
                <a:solidFill>
                  <a:schemeClr val="bg1"/>
                </a:solidFill>
                <a:latin typeface="黑体" pitchFamily="49" charset="-122"/>
                <a:ea typeface="黑体" pitchFamily="49" charset="-122"/>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31427"/>
                                        </p:tgtEl>
                                        <p:attrNameLst>
                                          <p:attrName>style.visibility</p:attrName>
                                        </p:attrNameLst>
                                      </p:cBhvr>
                                      <p:to>
                                        <p:strVal val="visible"/>
                                      </p:to>
                                    </p:set>
                                    <p:anim calcmode="lin" valueType="num">
                                      <p:cBhvr>
                                        <p:cTn id="7" dur="1000" fill="hold"/>
                                        <p:tgtEl>
                                          <p:spTgt spid="231427"/>
                                        </p:tgtEl>
                                        <p:attrNameLst>
                                          <p:attrName>ppt_w</p:attrName>
                                        </p:attrNameLst>
                                      </p:cBhvr>
                                      <p:tavLst>
                                        <p:tav tm="0">
                                          <p:val>
                                            <p:fltVal val="0"/>
                                          </p:val>
                                        </p:tav>
                                        <p:tav tm="100000">
                                          <p:val>
                                            <p:strVal val="#ppt_w"/>
                                          </p:val>
                                        </p:tav>
                                      </p:tavLst>
                                    </p:anim>
                                    <p:anim calcmode="lin" valueType="num">
                                      <p:cBhvr>
                                        <p:cTn id="8" dur="1000" fill="hold"/>
                                        <p:tgtEl>
                                          <p:spTgt spid="231427"/>
                                        </p:tgtEl>
                                        <p:attrNameLst>
                                          <p:attrName>ppt_h</p:attrName>
                                        </p:attrNameLst>
                                      </p:cBhvr>
                                      <p:tavLst>
                                        <p:tav tm="0">
                                          <p:val>
                                            <p:fltVal val="0"/>
                                          </p:val>
                                        </p:tav>
                                        <p:tav tm="100000">
                                          <p:val>
                                            <p:strVal val="#ppt_h"/>
                                          </p:val>
                                        </p:tav>
                                      </p:tavLst>
                                    </p:anim>
                                    <p:anim calcmode="lin" valueType="num">
                                      <p:cBhvr>
                                        <p:cTn id="9" dur="1000" fill="hold"/>
                                        <p:tgtEl>
                                          <p:spTgt spid="231427"/>
                                        </p:tgtEl>
                                        <p:attrNameLst>
                                          <p:attrName>style.rotation</p:attrName>
                                        </p:attrNameLst>
                                      </p:cBhvr>
                                      <p:tavLst>
                                        <p:tav tm="0">
                                          <p:val>
                                            <p:fltVal val="90"/>
                                          </p:val>
                                        </p:tav>
                                        <p:tav tm="100000">
                                          <p:val>
                                            <p:fltVal val="0"/>
                                          </p:val>
                                        </p:tav>
                                      </p:tavLst>
                                    </p:anim>
                                    <p:animEffect transition="in" filter="fade">
                                      <p:cBhvr>
                                        <p:cTn id="10" dur="1000"/>
                                        <p:tgtEl>
                                          <p:spTgt spid="231427"/>
                                        </p:tgtEl>
                                      </p:cBhvr>
                                    </p:animEffect>
                                  </p:childTnLst>
                                </p:cTn>
                              </p:par>
                            </p:childTnLst>
                          </p:cTn>
                        </p:par>
                        <p:par>
                          <p:cTn id="11" fill="hold">
                            <p:stCondLst>
                              <p:cond delay="1000"/>
                            </p:stCondLst>
                            <p:childTnLst>
                              <p:par>
                                <p:cTn id="12" presetID="8" presetClass="entr" presetSubtype="16" fill="hold" nodeType="afterEffect">
                                  <p:stCondLst>
                                    <p:cond delay="0"/>
                                  </p:stCondLst>
                                  <p:childTnLst>
                                    <p:set>
                                      <p:cBhvr>
                                        <p:cTn id="13" dur="1" fill="hold">
                                          <p:stCondLst>
                                            <p:cond delay="0"/>
                                          </p:stCondLst>
                                        </p:cTn>
                                        <p:tgtEl>
                                          <p:spTgt spid="231428"/>
                                        </p:tgtEl>
                                        <p:attrNameLst>
                                          <p:attrName>style.visibility</p:attrName>
                                        </p:attrNameLst>
                                      </p:cBhvr>
                                      <p:to>
                                        <p:strVal val="visible"/>
                                      </p:to>
                                    </p:set>
                                    <p:animEffect transition="in" filter="diamond(in)">
                                      <p:cBhvr>
                                        <p:cTn id="14" dur="2000"/>
                                        <p:tgtEl>
                                          <p:spTgt spid="231428"/>
                                        </p:tgtEl>
                                      </p:cBhvr>
                                    </p:animEffect>
                                  </p:childTnLst>
                                </p:cTn>
                              </p:par>
                            </p:childTnLst>
                          </p:cTn>
                        </p:par>
                        <p:par>
                          <p:cTn id="15" fill="hold">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231434"/>
                                        </p:tgtEl>
                                        <p:attrNameLst>
                                          <p:attrName>style.visibility</p:attrName>
                                        </p:attrNameLst>
                                      </p:cBhvr>
                                      <p:to>
                                        <p:strVal val="visible"/>
                                      </p:to>
                                    </p:set>
                                    <p:animEffect transition="in" filter="diamond(in)">
                                      <p:cBhvr>
                                        <p:cTn id="18" dur="2000"/>
                                        <p:tgtEl>
                                          <p:spTgt spid="231434"/>
                                        </p:tgtEl>
                                      </p:cBhvr>
                                    </p:animEffect>
                                  </p:childTnLst>
                                </p:cTn>
                              </p:par>
                            </p:childTnLst>
                          </p:cTn>
                        </p:par>
                        <p:par>
                          <p:cTn id="19" fill="hold">
                            <p:stCondLst>
                              <p:cond delay="5000"/>
                            </p:stCondLst>
                            <p:childTnLst>
                              <p:par>
                                <p:cTn id="20" presetID="8" presetClass="entr" presetSubtype="16" fill="hold" grpId="0" nodeType="afterEffect">
                                  <p:stCondLst>
                                    <p:cond delay="0"/>
                                  </p:stCondLst>
                                  <p:childTnLst>
                                    <p:set>
                                      <p:cBhvr>
                                        <p:cTn id="21" dur="1" fill="hold">
                                          <p:stCondLst>
                                            <p:cond delay="0"/>
                                          </p:stCondLst>
                                        </p:cTn>
                                        <p:tgtEl>
                                          <p:spTgt spid="231431"/>
                                        </p:tgtEl>
                                        <p:attrNameLst>
                                          <p:attrName>style.visibility</p:attrName>
                                        </p:attrNameLst>
                                      </p:cBhvr>
                                      <p:to>
                                        <p:strVal val="visible"/>
                                      </p:to>
                                    </p:set>
                                    <p:animEffect transition="in" filter="diamond(in)">
                                      <p:cBhvr>
                                        <p:cTn id="22" dur="2000"/>
                                        <p:tgtEl>
                                          <p:spTgt spid="231431"/>
                                        </p:tgtEl>
                                      </p:cBhvr>
                                    </p:animEffect>
                                  </p:childTnLst>
                                </p:cTn>
                              </p:par>
                            </p:childTnLst>
                          </p:cTn>
                        </p:par>
                        <p:par>
                          <p:cTn id="23" fill="hold">
                            <p:stCondLst>
                              <p:cond delay="7000"/>
                            </p:stCondLst>
                            <p:childTnLst>
                              <p:par>
                                <p:cTn id="24" presetID="31" presetClass="entr" presetSubtype="0" fill="hold" nodeType="afterEffect">
                                  <p:stCondLst>
                                    <p:cond delay="3000"/>
                                  </p:stCondLst>
                                  <p:iterate type="lt">
                                    <p:tmPct val="5000"/>
                                  </p:iterate>
                                  <p:childTnLst>
                                    <p:set>
                                      <p:cBhvr>
                                        <p:cTn id="25" dur="1" fill="hold">
                                          <p:stCondLst>
                                            <p:cond delay="0"/>
                                          </p:stCondLst>
                                        </p:cTn>
                                        <p:tgtEl>
                                          <p:spTgt spid="231430"/>
                                        </p:tgtEl>
                                        <p:attrNameLst>
                                          <p:attrName>style.visibility</p:attrName>
                                        </p:attrNameLst>
                                      </p:cBhvr>
                                      <p:to>
                                        <p:strVal val="visible"/>
                                      </p:to>
                                    </p:set>
                                    <p:anim calcmode="lin" valueType="num">
                                      <p:cBhvr>
                                        <p:cTn id="26" dur="1000" fill="hold"/>
                                        <p:tgtEl>
                                          <p:spTgt spid="231430"/>
                                        </p:tgtEl>
                                        <p:attrNameLst>
                                          <p:attrName>ppt_w</p:attrName>
                                        </p:attrNameLst>
                                      </p:cBhvr>
                                      <p:tavLst>
                                        <p:tav tm="0">
                                          <p:val>
                                            <p:fltVal val="0"/>
                                          </p:val>
                                        </p:tav>
                                        <p:tav tm="100000">
                                          <p:val>
                                            <p:strVal val="#ppt_w"/>
                                          </p:val>
                                        </p:tav>
                                      </p:tavLst>
                                    </p:anim>
                                    <p:anim calcmode="lin" valueType="num">
                                      <p:cBhvr>
                                        <p:cTn id="27" dur="1000" fill="hold"/>
                                        <p:tgtEl>
                                          <p:spTgt spid="231430"/>
                                        </p:tgtEl>
                                        <p:attrNameLst>
                                          <p:attrName>ppt_h</p:attrName>
                                        </p:attrNameLst>
                                      </p:cBhvr>
                                      <p:tavLst>
                                        <p:tav tm="0">
                                          <p:val>
                                            <p:fltVal val="0"/>
                                          </p:val>
                                        </p:tav>
                                        <p:tav tm="100000">
                                          <p:val>
                                            <p:strVal val="#ppt_h"/>
                                          </p:val>
                                        </p:tav>
                                      </p:tavLst>
                                    </p:anim>
                                    <p:anim calcmode="lin" valueType="num">
                                      <p:cBhvr>
                                        <p:cTn id="28" dur="1000" fill="hold"/>
                                        <p:tgtEl>
                                          <p:spTgt spid="231430"/>
                                        </p:tgtEl>
                                        <p:attrNameLst>
                                          <p:attrName>style.rotation</p:attrName>
                                        </p:attrNameLst>
                                      </p:cBhvr>
                                      <p:tavLst>
                                        <p:tav tm="0">
                                          <p:val>
                                            <p:fltVal val="90"/>
                                          </p:val>
                                        </p:tav>
                                        <p:tav tm="100000">
                                          <p:val>
                                            <p:fltVal val="0"/>
                                          </p:val>
                                        </p:tav>
                                      </p:tavLst>
                                    </p:anim>
                                    <p:animEffect transition="in" filter="fade">
                                      <p:cBhvr>
                                        <p:cTn id="29" dur="1000"/>
                                        <p:tgtEl>
                                          <p:spTgt spid="231430"/>
                                        </p:tgtEl>
                                      </p:cBhvr>
                                    </p:animEffect>
                                  </p:childTnLst>
                                </p:cTn>
                              </p:par>
                            </p:childTnLst>
                          </p:cTn>
                        </p:par>
                        <p:par>
                          <p:cTn id="30" fill="hold">
                            <p:stCondLst>
                              <p:cond delay="11000"/>
                            </p:stCondLst>
                            <p:childTnLst>
                              <p:par>
                                <p:cTn id="31" presetID="8" presetClass="entr" presetSubtype="16" fill="hold" nodeType="afterEffect">
                                  <p:stCondLst>
                                    <p:cond delay="0"/>
                                  </p:stCondLst>
                                  <p:childTnLst>
                                    <p:set>
                                      <p:cBhvr>
                                        <p:cTn id="32" dur="1" fill="hold">
                                          <p:stCondLst>
                                            <p:cond delay="0"/>
                                          </p:stCondLst>
                                        </p:cTn>
                                        <p:tgtEl>
                                          <p:spTgt spid="231429"/>
                                        </p:tgtEl>
                                        <p:attrNameLst>
                                          <p:attrName>style.visibility</p:attrName>
                                        </p:attrNameLst>
                                      </p:cBhvr>
                                      <p:to>
                                        <p:strVal val="visible"/>
                                      </p:to>
                                    </p:set>
                                    <p:animEffect transition="in" filter="diamond(in)">
                                      <p:cBhvr>
                                        <p:cTn id="33" dur="2000"/>
                                        <p:tgtEl>
                                          <p:spTgt spid="231429"/>
                                        </p:tgtEl>
                                      </p:cBhvr>
                                    </p:animEffect>
                                  </p:childTnLst>
                                </p:cTn>
                              </p:par>
                            </p:childTnLst>
                          </p:cTn>
                        </p:par>
                        <p:par>
                          <p:cTn id="34" fill="hold">
                            <p:stCondLst>
                              <p:cond delay="13000"/>
                            </p:stCondLst>
                            <p:childTnLst>
                              <p:par>
                                <p:cTn id="35" presetID="8" presetClass="entr" presetSubtype="16" fill="hold" grpId="0" nodeType="afterEffect">
                                  <p:stCondLst>
                                    <p:cond delay="0"/>
                                  </p:stCondLst>
                                  <p:childTnLst>
                                    <p:set>
                                      <p:cBhvr>
                                        <p:cTn id="36" dur="1" fill="hold">
                                          <p:stCondLst>
                                            <p:cond delay="0"/>
                                          </p:stCondLst>
                                        </p:cTn>
                                        <p:tgtEl>
                                          <p:spTgt spid="231435"/>
                                        </p:tgtEl>
                                        <p:attrNameLst>
                                          <p:attrName>style.visibility</p:attrName>
                                        </p:attrNameLst>
                                      </p:cBhvr>
                                      <p:to>
                                        <p:strVal val="visible"/>
                                      </p:to>
                                    </p:set>
                                    <p:animEffect transition="in" filter="diamond(in)">
                                      <p:cBhvr>
                                        <p:cTn id="37" dur="2000"/>
                                        <p:tgtEl>
                                          <p:spTgt spid="231435"/>
                                        </p:tgtEl>
                                      </p:cBhvr>
                                    </p:animEffect>
                                  </p:childTnLst>
                                </p:cTn>
                              </p:par>
                            </p:childTnLst>
                          </p:cTn>
                        </p:par>
                        <p:par>
                          <p:cTn id="38" fill="hold">
                            <p:stCondLst>
                              <p:cond delay="15000"/>
                            </p:stCondLst>
                            <p:childTnLst>
                              <p:par>
                                <p:cTn id="39" presetID="8" presetClass="entr" presetSubtype="16" fill="hold" grpId="0" nodeType="afterEffect">
                                  <p:stCondLst>
                                    <p:cond delay="0"/>
                                  </p:stCondLst>
                                  <p:childTnLst>
                                    <p:set>
                                      <p:cBhvr>
                                        <p:cTn id="40" dur="1" fill="hold">
                                          <p:stCondLst>
                                            <p:cond delay="0"/>
                                          </p:stCondLst>
                                        </p:cTn>
                                        <p:tgtEl>
                                          <p:spTgt spid="231432"/>
                                        </p:tgtEl>
                                        <p:attrNameLst>
                                          <p:attrName>style.visibility</p:attrName>
                                        </p:attrNameLst>
                                      </p:cBhvr>
                                      <p:to>
                                        <p:strVal val="visible"/>
                                      </p:to>
                                    </p:set>
                                    <p:animEffect transition="in" filter="diamond(in)">
                                      <p:cBhvr>
                                        <p:cTn id="41" dur="2000"/>
                                        <p:tgtEl>
                                          <p:spTgt spid="231432"/>
                                        </p:tgtEl>
                                      </p:cBhvr>
                                    </p:animEffect>
                                  </p:childTnLst>
                                </p:cTn>
                              </p:par>
                            </p:childTnLst>
                          </p:cTn>
                        </p:par>
                        <p:par>
                          <p:cTn id="42" fill="hold">
                            <p:stCondLst>
                              <p:cond delay="17000"/>
                            </p:stCondLst>
                            <p:childTnLst>
                              <p:par>
                                <p:cTn id="43" presetID="56" presetClass="entr" presetSubtype="0" fill="hold" grpId="0" nodeType="afterEffect">
                                  <p:stCondLst>
                                    <p:cond delay="3000"/>
                                  </p:stCondLst>
                                  <p:iterate type="lt">
                                    <p:tmPct val="10000"/>
                                  </p:iterate>
                                  <p:childTnLst>
                                    <p:set>
                                      <p:cBhvr>
                                        <p:cTn id="44" dur="1" fill="hold">
                                          <p:stCondLst>
                                            <p:cond delay="0"/>
                                          </p:stCondLst>
                                        </p:cTn>
                                        <p:tgtEl>
                                          <p:spTgt spid="231433"/>
                                        </p:tgtEl>
                                        <p:attrNameLst>
                                          <p:attrName>style.visibility</p:attrName>
                                        </p:attrNameLst>
                                      </p:cBhvr>
                                      <p:to>
                                        <p:strVal val="visible"/>
                                      </p:to>
                                    </p:set>
                                    <p:anim by="(-#ppt_w*2)" calcmode="lin" valueType="num">
                                      <p:cBhvr rctx="PPT">
                                        <p:cTn id="45" dur="500" autoRev="1" fill="hold">
                                          <p:stCondLst>
                                            <p:cond delay="0"/>
                                          </p:stCondLst>
                                        </p:cTn>
                                        <p:tgtEl>
                                          <p:spTgt spid="231433"/>
                                        </p:tgtEl>
                                        <p:attrNameLst>
                                          <p:attrName>ppt_w</p:attrName>
                                        </p:attrNameLst>
                                      </p:cBhvr>
                                    </p:anim>
                                    <p:anim by="(#ppt_w*0.50)" calcmode="lin" valueType="num">
                                      <p:cBhvr>
                                        <p:cTn id="46" dur="500" decel="50000" autoRev="1" fill="hold">
                                          <p:stCondLst>
                                            <p:cond delay="0"/>
                                          </p:stCondLst>
                                        </p:cTn>
                                        <p:tgtEl>
                                          <p:spTgt spid="231433"/>
                                        </p:tgtEl>
                                        <p:attrNameLst>
                                          <p:attrName>ppt_x</p:attrName>
                                        </p:attrNameLst>
                                      </p:cBhvr>
                                    </p:anim>
                                    <p:anim from="(-#ppt_h/2)" to="(#ppt_y)" calcmode="lin" valueType="num">
                                      <p:cBhvr>
                                        <p:cTn id="47" dur="1000" fill="hold">
                                          <p:stCondLst>
                                            <p:cond delay="0"/>
                                          </p:stCondLst>
                                        </p:cTn>
                                        <p:tgtEl>
                                          <p:spTgt spid="231433"/>
                                        </p:tgtEl>
                                        <p:attrNameLst>
                                          <p:attrName>ppt_y</p:attrName>
                                        </p:attrNameLst>
                                      </p:cBhvr>
                                    </p:anim>
                                    <p:animRot by="21600000">
                                      <p:cBhvr>
                                        <p:cTn id="48" dur="1000" fill="hold">
                                          <p:stCondLst>
                                            <p:cond delay="0"/>
                                          </p:stCondLst>
                                        </p:cTn>
                                        <p:tgtEl>
                                          <p:spTgt spid="2314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1" grpId="0" animBg="1" autoUpdateAnimBg="0"/>
      <p:bldP spid="231432" grpId="0" animBg="1" autoUpdateAnimBg="0"/>
      <p:bldP spid="231433" grpId="0" autoUpdateAnimBg="0"/>
      <p:bldP spid="231434" grpId="0" autoUpdateAnimBg="0"/>
      <p:bldP spid="23143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48" descr="201204171715419675"/>
          <p:cNvPicPr>
            <a:picLocks noChangeAspect="1" noChangeArrowheads="1"/>
          </p:cNvPicPr>
          <p:nvPr/>
        </p:nvPicPr>
        <p:blipFill>
          <a:blip r:embed="rId2" cstate="print">
            <a:lum bright="70000" contrast="-70000"/>
          </a:blip>
          <a:srcRect b="7545"/>
          <a:stretch>
            <a:fillRect/>
          </a:stretch>
        </p:blipFill>
        <p:spPr bwMode="auto">
          <a:xfrm>
            <a:off x="0" y="0"/>
            <a:ext cx="9144000" cy="6858000"/>
          </a:xfrm>
          <a:prstGeom prst="rect">
            <a:avLst/>
          </a:prstGeom>
          <a:noFill/>
          <a:ln w="9525">
            <a:noFill/>
            <a:miter lim="800000"/>
            <a:headEnd/>
            <a:tailEnd/>
          </a:ln>
        </p:spPr>
      </p:pic>
      <p:sp>
        <p:nvSpPr>
          <p:cNvPr id="38915" name="Text Box 4"/>
          <p:cNvSpPr txBox="1">
            <a:spLocks noChangeArrowheads="1"/>
          </p:cNvSpPr>
          <p:nvPr/>
        </p:nvSpPr>
        <p:spPr bwMode="auto">
          <a:xfrm>
            <a:off x="881063" y="279400"/>
            <a:ext cx="9464675" cy="701675"/>
          </a:xfrm>
          <a:prstGeom prst="rect">
            <a:avLst/>
          </a:prstGeom>
          <a:noFill/>
          <a:ln w="9525">
            <a:noFill/>
            <a:miter lim="800000"/>
            <a:headEnd/>
            <a:tailEnd/>
          </a:ln>
        </p:spPr>
        <p:txBody>
          <a:bodyPr>
            <a:spAutoFit/>
          </a:bodyPr>
          <a:lstStyle/>
          <a:p>
            <a:pPr algn="l" eaLnBrk="1" hangingPunct="1">
              <a:spcBef>
                <a:spcPct val="50000"/>
              </a:spcBef>
              <a:buSzTx/>
              <a:buFontTx/>
              <a:buNone/>
            </a:pPr>
            <a:r>
              <a:rPr lang="zh-CN" altLang="en-US" sz="4000" b="1">
                <a:latin typeface="黑体" pitchFamily="49" charset="-122"/>
                <a:ea typeface="黑体" pitchFamily="49" charset="-122"/>
              </a:rPr>
              <a:t>三、积极行动，维护海权</a:t>
            </a:r>
          </a:p>
        </p:txBody>
      </p:sp>
      <p:grpSp>
        <p:nvGrpSpPr>
          <p:cNvPr id="2" name="Group 5"/>
          <p:cNvGrpSpPr>
            <a:grpSpLocks/>
          </p:cNvGrpSpPr>
          <p:nvPr/>
        </p:nvGrpSpPr>
        <p:grpSpPr bwMode="auto">
          <a:xfrm>
            <a:off x="6218238" y="1516063"/>
            <a:ext cx="1187450" cy="876300"/>
            <a:chOff x="0" y="0"/>
            <a:chExt cx="937" cy="692"/>
          </a:xfrm>
        </p:grpSpPr>
        <p:sp>
          <p:nvSpPr>
            <p:cNvPr id="38979" name="AutoShape 6"/>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rgbClr val="002346"/>
                </a:gs>
                <a:gs pos="50000">
                  <a:srgbClr val="001121"/>
                </a:gs>
                <a:gs pos="100000">
                  <a:srgbClr val="002346"/>
                </a:gs>
              </a:gsLst>
              <a:lin ang="5400000" scaled="1"/>
            </a:gradFill>
            <a:ln w="9525">
              <a:noFill/>
              <a:miter lim="800000"/>
              <a:headEnd/>
              <a:tailEnd/>
            </a:ln>
          </p:spPr>
          <p:txBody>
            <a:bodyPr wrap="none" anchor="ctr"/>
            <a:lstStyle/>
            <a:p>
              <a:endParaRPr lang="zh-CN" altLang="en-US"/>
            </a:p>
          </p:txBody>
        </p:sp>
        <p:sp>
          <p:nvSpPr>
            <p:cNvPr id="38980" name="Oval 7"/>
            <p:cNvSpPr>
              <a:spLocks noChangeArrowheads="1"/>
            </p:cNvSpPr>
            <p:nvPr/>
          </p:nvSpPr>
          <p:spPr bwMode="auto">
            <a:xfrm>
              <a:off x="0" y="279"/>
              <a:ext cx="937" cy="145"/>
            </a:xfrm>
            <a:prstGeom prst="ellipse">
              <a:avLst/>
            </a:prstGeom>
            <a:gradFill rotWithShape="1">
              <a:gsLst>
                <a:gs pos="0">
                  <a:srgbClr val="002346"/>
                </a:gs>
                <a:gs pos="100000">
                  <a:srgbClr val="435D77"/>
                </a:gs>
              </a:gsLst>
              <a:lin ang="5400000" scaled="1"/>
            </a:gradFill>
            <a:ln w="9525">
              <a:noFill/>
              <a:round/>
              <a:headEnd/>
              <a:tailEnd/>
            </a:ln>
          </p:spPr>
          <p:txBody>
            <a:bodyPr wrap="none" anchor="ctr"/>
            <a:lstStyle/>
            <a:p>
              <a:endParaRPr lang="zh-CN" altLang="en-US"/>
            </a:p>
          </p:txBody>
        </p:sp>
      </p:grpSp>
      <p:sp>
        <p:nvSpPr>
          <p:cNvPr id="239624" name="Text Box 8"/>
          <p:cNvSpPr txBox="1">
            <a:spLocks noChangeArrowheads="1"/>
          </p:cNvSpPr>
          <p:nvPr/>
        </p:nvSpPr>
        <p:spPr bwMode="auto">
          <a:xfrm>
            <a:off x="6426200" y="2054225"/>
            <a:ext cx="735013" cy="304800"/>
          </a:xfrm>
          <a:prstGeom prst="rect">
            <a:avLst/>
          </a:prstGeom>
          <a:noFill/>
          <a:ln w="9525">
            <a:noFill/>
            <a:miter lim="800000"/>
            <a:headEnd/>
            <a:tailEnd/>
          </a:ln>
        </p:spPr>
        <p:txBody>
          <a:bodyPr>
            <a:spAutoFit/>
          </a:bodyPr>
          <a:lstStyle/>
          <a:p>
            <a:pPr eaLnBrk="1" hangingPunct="1">
              <a:spcBef>
                <a:spcPct val="50000"/>
              </a:spcBef>
              <a:buSzTx/>
              <a:buFontTx/>
              <a:buNone/>
            </a:pPr>
            <a:r>
              <a:rPr lang="en-US" altLang="zh-CN" sz="1400" b="1">
                <a:solidFill>
                  <a:srgbClr val="FFFFFF"/>
                </a:solidFill>
              </a:rPr>
              <a:t>3</a:t>
            </a:r>
          </a:p>
        </p:txBody>
      </p:sp>
      <p:pic>
        <p:nvPicPr>
          <p:cNvPr id="239625" name="Picture 9" descr="shadow_1_m"/>
          <p:cNvPicPr>
            <a:picLocks noChangeAspect="1" noChangeArrowheads="1"/>
          </p:cNvPicPr>
          <p:nvPr/>
        </p:nvPicPr>
        <p:blipFill>
          <a:blip r:embed="rId3" cstate="print">
            <a:lum bright="-12000"/>
          </a:blip>
          <a:srcRect/>
          <a:stretch>
            <a:fillRect/>
          </a:stretch>
        </p:blipFill>
        <p:spPr bwMode="auto">
          <a:xfrm>
            <a:off x="6478588" y="2400300"/>
            <a:ext cx="668337" cy="127000"/>
          </a:xfrm>
          <a:prstGeom prst="rect">
            <a:avLst/>
          </a:prstGeom>
          <a:noFill/>
          <a:ln w="9525">
            <a:noFill/>
            <a:miter lim="800000"/>
            <a:headEnd/>
            <a:tailEnd/>
          </a:ln>
        </p:spPr>
      </p:pic>
      <p:sp>
        <p:nvSpPr>
          <p:cNvPr id="239626" name="Oval 10"/>
          <p:cNvSpPr>
            <a:spLocks noChangeArrowheads="1"/>
          </p:cNvSpPr>
          <p:nvPr/>
        </p:nvSpPr>
        <p:spPr bwMode="auto">
          <a:xfrm rot="3125284" flipH="1">
            <a:off x="6307138" y="2160587"/>
            <a:ext cx="96838" cy="42863"/>
          </a:xfrm>
          <a:prstGeom prst="ellipse">
            <a:avLst/>
          </a:prstGeom>
          <a:gradFill rotWithShape="1">
            <a:gsLst>
              <a:gs pos="0">
                <a:srgbClr val="161F26"/>
              </a:gs>
              <a:gs pos="50000">
                <a:srgbClr val="6E99C0"/>
              </a:gs>
              <a:gs pos="100000">
                <a:srgbClr val="161F26"/>
              </a:gs>
            </a:gsLst>
            <a:lin ang="0" scaled="1"/>
          </a:gradFill>
          <a:ln w="9525">
            <a:noFill/>
            <a:round/>
            <a:headEnd/>
            <a:tailEnd/>
          </a:ln>
        </p:spPr>
        <p:txBody>
          <a:bodyPr wrap="none" anchor="ctr"/>
          <a:lstStyle/>
          <a:p>
            <a:endParaRPr lang="zh-CN" altLang="en-US"/>
          </a:p>
        </p:txBody>
      </p:sp>
      <p:sp>
        <p:nvSpPr>
          <p:cNvPr id="239627" name="未知"/>
          <p:cNvSpPr>
            <a:spLocks/>
          </p:cNvSpPr>
          <p:nvPr/>
        </p:nvSpPr>
        <p:spPr bwMode="auto">
          <a:xfrm rot="-6881602">
            <a:off x="5594350" y="1708150"/>
            <a:ext cx="98425" cy="1577975"/>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a:noFill/>
            <a:round/>
            <a:headEnd/>
            <a:tailEnd/>
          </a:ln>
        </p:spPr>
        <p:txBody>
          <a:bodyPr wrap="none" anchor="ctr"/>
          <a:lstStyle/>
          <a:p>
            <a:endParaRPr lang="zh-CN" altLang="en-US"/>
          </a:p>
        </p:txBody>
      </p:sp>
      <p:grpSp>
        <p:nvGrpSpPr>
          <p:cNvPr id="3" name="Group 12"/>
          <p:cNvGrpSpPr>
            <a:grpSpLocks/>
          </p:cNvGrpSpPr>
          <p:nvPr/>
        </p:nvGrpSpPr>
        <p:grpSpPr bwMode="auto">
          <a:xfrm>
            <a:off x="3246438" y="1936750"/>
            <a:ext cx="1816100" cy="1452563"/>
            <a:chOff x="0" y="0"/>
            <a:chExt cx="937" cy="692"/>
          </a:xfrm>
        </p:grpSpPr>
        <p:sp>
          <p:nvSpPr>
            <p:cNvPr id="38977" name="AutoShape 13"/>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rgbClr val="33689D"/>
                </a:gs>
                <a:gs pos="50000">
                  <a:srgbClr val="18314A"/>
                </a:gs>
                <a:gs pos="100000">
                  <a:srgbClr val="33689D"/>
                </a:gs>
              </a:gsLst>
              <a:lin ang="5400000" scaled="1"/>
            </a:gradFill>
            <a:ln w="9525">
              <a:noFill/>
              <a:miter lim="800000"/>
              <a:headEnd/>
              <a:tailEnd/>
            </a:ln>
          </p:spPr>
          <p:txBody>
            <a:bodyPr wrap="none" anchor="ctr"/>
            <a:lstStyle/>
            <a:p>
              <a:endParaRPr lang="zh-CN" altLang="en-US"/>
            </a:p>
          </p:txBody>
        </p:sp>
        <p:sp>
          <p:nvSpPr>
            <p:cNvPr id="38978" name="Oval 14"/>
            <p:cNvSpPr>
              <a:spLocks noChangeArrowheads="1"/>
            </p:cNvSpPr>
            <p:nvPr/>
          </p:nvSpPr>
          <p:spPr bwMode="auto">
            <a:xfrm>
              <a:off x="0" y="279"/>
              <a:ext cx="937" cy="145"/>
            </a:xfrm>
            <a:prstGeom prst="ellipse">
              <a:avLst/>
            </a:prstGeom>
            <a:gradFill rotWithShape="1">
              <a:gsLst>
                <a:gs pos="0">
                  <a:srgbClr val="33689D"/>
                </a:gs>
                <a:gs pos="100000">
                  <a:srgbClr val="6990B7"/>
                </a:gs>
              </a:gsLst>
              <a:lin ang="5400000" scaled="1"/>
            </a:gradFill>
            <a:ln w="9525">
              <a:noFill/>
              <a:round/>
              <a:headEnd/>
              <a:tailEnd/>
            </a:ln>
          </p:spPr>
          <p:txBody>
            <a:bodyPr wrap="none" anchor="ctr"/>
            <a:lstStyle/>
            <a:p>
              <a:endParaRPr lang="zh-CN" altLang="en-US"/>
            </a:p>
          </p:txBody>
        </p:sp>
      </p:grpSp>
      <p:sp>
        <p:nvSpPr>
          <p:cNvPr id="239631" name="Text Box 15"/>
          <p:cNvSpPr txBox="1">
            <a:spLocks noChangeArrowheads="1"/>
          </p:cNvSpPr>
          <p:nvPr/>
        </p:nvSpPr>
        <p:spPr bwMode="auto">
          <a:xfrm>
            <a:off x="3590925" y="2900363"/>
            <a:ext cx="1123950" cy="396875"/>
          </a:xfrm>
          <a:prstGeom prst="rect">
            <a:avLst/>
          </a:prstGeom>
          <a:noFill/>
          <a:ln w="9525">
            <a:noFill/>
            <a:miter lim="800000"/>
            <a:headEnd/>
            <a:tailEnd/>
          </a:ln>
        </p:spPr>
        <p:txBody>
          <a:bodyPr>
            <a:spAutoFit/>
          </a:bodyPr>
          <a:lstStyle/>
          <a:p>
            <a:pPr eaLnBrk="1" hangingPunct="1">
              <a:spcBef>
                <a:spcPct val="50000"/>
              </a:spcBef>
              <a:buSzTx/>
              <a:buFontTx/>
              <a:buNone/>
            </a:pPr>
            <a:r>
              <a:rPr lang="en-US" altLang="zh-CN" sz="2000" b="1">
                <a:solidFill>
                  <a:srgbClr val="FFFFFF"/>
                </a:solidFill>
              </a:rPr>
              <a:t>2</a:t>
            </a:r>
          </a:p>
        </p:txBody>
      </p:sp>
      <p:pic>
        <p:nvPicPr>
          <p:cNvPr id="239632" name="Picture 16" descr="shadow_1_m"/>
          <p:cNvPicPr>
            <a:picLocks noChangeAspect="1" noChangeArrowheads="1"/>
          </p:cNvPicPr>
          <p:nvPr/>
        </p:nvPicPr>
        <p:blipFill>
          <a:blip r:embed="rId4" cstate="print">
            <a:lum bright="36000"/>
          </a:blip>
          <a:srcRect/>
          <a:stretch>
            <a:fillRect/>
          </a:stretch>
        </p:blipFill>
        <p:spPr bwMode="auto">
          <a:xfrm>
            <a:off x="3649663" y="3441700"/>
            <a:ext cx="1012825" cy="206375"/>
          </a:xfrm>
          <a:prstGeom prst="rect">
            <a:avLst/>
          </a:prstGeom>
          <a:noFill/>
          <a:ln w="9525">
            <a:noFill/>
            <a:miter lim="800000"/>
            <a:headEnd/>
            <a:tailEnd/>
          </a:ln>
        </p:spPr>
      </p:pic>
      <p:sp>
        <p:nvSpPr>
          <p:cNvPr id="239633" name="Oval 17"/>
          <p:cNvSpPr>
            <a:spLocks noChangeArrowheads="1"/>
          </p:cNvSpPr>
          <p:nvPr/>
        </p:nvSpPr>
        <p:spPr bwMode="auto">
          <a:xfrm rot="3125284">
            <a:off x="3431382" y="3086893"/>
            <a:ext cx="177800" cy="42863"/>
          </a:xfrm>
          <a:prstGeom prst="ellipse">
            <a:avLst/>
          </a:prstGeom>
          <a:gradFill rotWithShape="1">
            <a:gsLst>
              <a:gs pos="0">
                <a:srgbClr val="161F26"/>
              </a:gs>
              <a:gs pos="50000">
                <a:srgbClr val="6E99C0"/>
              </a:gs>
              <a:gs pos="100000">
                <a:srgbClr val="161F26"/>
              </a:gs>
            </a:gsLst>
            <a:lin ang="0" scaled="1"/>
          </a:gradFill>
          <a:ln w="9525">
            <a:noFill/>
            <a:round/>
            <a:headEnd/>
            <a:tailEnd/>
          </a:ln>
        </p:spPr>
        <p:txBody>
          <a:bodyPr wrap="none" anchor="ctr"/>
          <a:lstStyle/>
          <a:p>
            <a:endParaRPr lang="zh-CN" altLang="en-US"/>
          </a:p>
        </p:txBody>
      </p:sp>
      <p:sp>
        <p:nvSpPr>
          <p:cNvPr id="239634" name="未知"/>
          <p:cNvSpPr>
            <a:spLocks/>
          </p:cNvSpPr>
          <p:nvPr/>
        </p:nvSpPr>
        <p:spPr bwMode="auto">
          <a:xfrm rot="-8595127">
            <a:off x="2640013" y="2841625"/>
            <a:ext cx="327025" cy="2379663"/>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a:noFill/>
            <a:round/>
            <a:headEnd/>
            <a:tailEnd/>
          </a:ln>
        </p:spPr>
        <p:txBody>
          <a:bodyPr wrap="none" anchor="ctr"/>
          <a:lstStyle/>
          <a:p>
            <a:endParaRPr lang="zh-CN" altLang="en-US"/>
          </a:p>
        </p:txBody>
      </p:sp>
      <p:grpSp>
        <p:nvGrpSpPr>
          <p:cNvPr id="4" name="Group 19"/>
          <p:cNvGrpSpPr>
            <a:grpSpLocks/>
          </p:cNvGrpSpPr>
          <p:nvPr/>
        </p:nvGrpSpPr>
        <p:grpSpPr bwMode="auto">
          <a:xfrm>
            <a:off x="776288" y="3965575"/>
            <a:ext cx="2628900" cy="2092325"/>
            <a:chOff x="0" y="0"/>
            <a:chExt cx="937" cy="692"/>
          </a:xfrm>
        </p:grpSpPr>
        <p:sp>
          <p:nvSpPr>
            <p:cNvPr id="38975" name="AutoShape 20"/>
            <p:cNvSpPr>
              <a:spLocks noChangeArrowheads="1"/>
            </p:cNvSpPr>
            <p:nvPr/>
          </p:nvSpPr>
          <p:spPr bwMode="auto">
            <a:xfrm>
              <a:off x="0" y="0"/>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rgbClr val="0099CC"/>
                </a:gs>
                <a:gs pos="50000">
                  <a:srgbClr val="004961"/>
                </a:gs>
                <a:gs pos="100000">
                  <a:srgbClr val="0099CC"/>
                </a:gs>
              </a:gsLst>
              <a:lin ang="5400000" scaled="1"/>
            </a:gradFill>
            <a:ln w="9525">
              <a:noFill/>
              <a:miter lim="800000"/>
              <a:headEnd/>
              <a:tailEnd/>
            </a:ln>
          </p:spPr>
          <p:txBody>
            <a:bodyPr wrap="none" anchor="ctr"/>
            <a:lstStyle/>
            <a:p>
              <a:endParaRPr lang="zh-CN" altLang="en-US"/>
            </a:p>
          </p:txBody>
        </p:sp>
        <p:sp>
          <p:nvSpPr>
            <p:cNvPr id="38976" name="Oval 21"/>
            <p:cNvSpPr>
              <a:spLocks noChangeArrowheads="1"/>
            </p:cNvSpPr>
            <p:nvPr/>
          </p:nvSpPr>
          <p:spPr bwMode="auto">
            <a:xfrm>
              <a:off x="0" y="279"/>
              <a:ext cx="937" cy="145"/>
            </a:xfrm>
            <a:prstGeom prst="ellipse">
              <a:avLst/>
            </a:prstGeom>
            <a:gradFill rotWithShape="1">
              <a:gsLst>
                <a:gs pos="0">
                  <a:srgbClr val="0099CC"/>
                </a:gs>
                <a:gs pos="100000">
                  <a:srgbClr val="76C8E4"/>
                </a:gs>
              </a:gsLst>
              <a:lin ang="5400000" scaled="1"/>
            </a:gradFill>
            <a:ln w="9525">
              <a:noFill/>
              <a:round/>
              <a:headEnd/>
              <a:tailEnd/>
            </a:ln>
          </p:spPr>
          <p:txBody>
            <a:bodyPr wrap="none" anchor="ctr"/>
            <a:lstStyle/>
            <a:p>
              <a:endParaRPr lang="zh-CN" altLang="en-US"/>
            </a:p>
          </p:txBody>
        </p:sp>
      </p:grpSp>
      <p:sp>
        <p:nvSpPr>
          <p:cNvPr id="239638" name="Text Box 22"/>
          <p:cNvSpPr txBox="1">
            <a:spLocks noChangeArrowheads="1"/>
          </p:cNvSpPr>
          <p:nvPr/>
        </p:nvSpPr>
        <p:spPr bwMode="auto">
          <a:xfrm>
            <a:off x="1265238" y="5368925"/>
            <a:ext cx="1627187" cy="579438"/>
          </a:xfrm>
          <a:prstGeom prst="rect">
            <a:avLst/>
          </a:prstGeom>
          <a:noFill/>
          <a:ln w="9525">
            <a:noFill/>
            <a:miter lim="800000"/>
            <a:headEnd/>
            <a:tailEnd/>
          </a:ln>
        </p:spPr>
        <p:txBody>
          <a:bodyPr>
            <a:spAutoFit/>
          </a:bodyPr>
          <a:lstStyle/>
          <a:p>
            <a:pPr eaLnBrk="1" hangingPunct="1">
              <a:spcBef>
                <a:spcPct val="50000"/>
              </a:spcBef>
              <a:buSzTx/>
              <a:buFontTx/>
              <a:buNone/>
            </a:pPr>
            <a:r>
              <a:rPr lang="en-US" altLang="zh-CN" sz="3200" b="1">
                <a:solidFill>
                  <a:srgbClr val="FFFFFF"/>
                </a:solidFill>
              </a:rPr>
              <a:t>1</a:t>
            </a:r>
          </a:p>
        </p:txBody>
      </p:sp>
      <p:sp>
        <p:nvSpPr>
          <p:cNvPr id="239639" name="AutoShape 23"/>
          <p:cNvSpPr>
            <a:spLocks noChangeArrowheads="1"/>
          </p:cNvSpPr>
          <p:nvPr/>
        </p:nvSpPr>
        <p:spPr bwMode="auto">
          <a:xfrm flipH="1">
            <a:off x="2374900" y="4140200"/>
            <a:ext cx="828675" cy="596900"/>
          </a:xfrm>
          <a:prstGeom prst="curvedRightArrow">
            <a:avLst>
              <a:gd name="adj1" fmla="val 19583"/>
              <a:gd name="adj2" fmla="val 44676"/>
              <a:gd name="adj3" fmla="val 39194"/>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sp>
        <p:nvSpPr>
          <p:cNvPr id="239641" name="Line 25"/>
          <p:cNvSpPr>
            <a:spLocks noChangeShapeType="1"/>
          </p:cNvSpPr>
          <p:nvPr/>
        </p:nvSpPr>
        <p:spPr bwMode="auto">
          <a:xfrm>
            <a:off x="798513" y="2446338"/>
            <a:ext cx="0" cy="906462"/>
          </a:xfrm>
          <a:prstGeom prst="line">
            <a:avLst/>
          </a:prstGeom>
          <a:noFill/>
          <a:ln w="28575">
            <a:solidFill>
              <a:srgbClr val="FF6600"/>
            </a:solidFill>
            <a:round/>
            <a:headEnd/>
            <a:tailEnd/>
          </a:ln>
        </p:spPr>
        <p:txBody>
          <a:bodyPr wrap="none" anchor="ctr"/>
          <a:lstStyle/>
          <a:p>
            <a:endParaRPr lang="zh-CN" altLang="en-US"/>
          </a:p>
        </p:txBody>
      </p:sp>
      <p:sp>
        <p:nvSpPr>
          <p:cNvPr id="239642" name="Line 26"/>
          <p:cNvSpPr>
            <a:spLocks noChangeShapeType="1"/>
          </p:cNvSpPr>
          <p:nvPr/>
        </p:nvSpPr>
        <p:spPr bwMode="auto">
          <a:xfrm>
            <a:off x="3638550" y="5080000"/>
            <a:ext cx="0" cy="727075"/>
          </a:xfrm>
          <a:prstGeom prst="line">
            <a:avLst/>
          </a:prstGeom>
          <a:noFill/>
          <a:ln w="28575">
            <a:solidFill>
              <a:srgbClr val="FF6600"/>
            </a:solidFill>
            <a:round/>
            <a:headEnd/>
            <a:tailEnd/>
          </a:ln>
        </p:spPr>
        <p:txBody>
          <a:bodyPr wrap="none" anchor="ctr"/>
          <a:lstStyle/>
          <a:p>
            <a:endParaRPr lang="zh-CN" altLang="en-US"/>
          </a:p>
        </p:txBody>
      </p:sp>
      <p:grpSp>
        <p:nvGrpSpPr>
          <p:cNvPr id="5" name="Group 27"/>
          <p:cNvGrpSpPr>
            <a:grpSpLocks/>
          </p:cNvGrpSpPr>
          <p:nvPr/>
        </p:nvGrpSpPr>
        <p:grpSpPr bwMode="auto">
          <a:xfrm rot="291726">
            <a:off x="1493838" y="3500438"/>
            <a:ext cx="1270000" cy="1571625"/>
            <a:chOff x="0" y="0"/>
            <a:chExt cx="482" cy="596"/>
          </a:xfrm>
        </p:grpSpPr>
        <p:sp>
          <p:nvSpPr>
            <p:cNvPr id="38973" name="Oval 28"/>
            <p:cNvSpPr>
              <a:spLocks noChangeArrowheads="1"/>
            </p:cNvSpPr>
            <p:nvPr/>
          </p:nvSpPr>
          <p:spPr bwMode="auto">
            <a:xfrm>
              <a:off x="178" y="0"/>
              <a:ext cx="126" cy="123"/>
            </a:xfrm>
            <a:prstGeom prst="ellipse">
              <a:avLst/>
            </a:prstGeom>
            <a:solidFill>
              <a:srgbClr val="FEE3AC"/>
            </a:solidFill>
            <a:ln w="9525">
              <a:round/>
              <a:headEnd/>
              <a:tailEnd/>
            </a:ln>
            <a:scene3d>
              <a:camera prst="legacyPerspectiveFront">
                <a:rot lat="20099991" lon="1500000" rev="0"/>
              </a:camera>
              <a:lightRig rig="legacyFlat2" dir="t"/>
            </a:scene3d>
            <a:sp3d extrusionH="87300" prstMaterial="legacyMatte">
              <a:bevelT w="13500" h="13500" prst="angle"/>
              <a:bevelB w="13500" h="13500" prst="angle"/>
              <a:extrusionClr>
                <a:srgbClr val="FFB219"/>
              </a:extrusionClr>
            </a:sp3d>
          </p:spPr>
          <p:txBody>
            <a:bodyPr wrap="none" anchor="ctr">
              <a:flatTx/>
            </a:bodyPr>
            <a:lstStyle/>
            <a:p>
              <a:endParaRPr lang="zh-CN" altLang="en-US"/>
            </a:p>
          </p:txBody>
        </p:sp>
        <p:sp>
          <p:nvSpPr>
            <p:cNvPr id="38974" name="未知"/>
            <p:cNvSpPr>
              <a:spLocks/>
            </p:cNvSpPr>
            <p:nvPr/>
          </p:nvSpPr>
          <p:spPr bwMode="auto">
            <a:xfrm>
              <a:off x="0" y="18"/>
              <a:ext cx="482" cy="578"/>
            </a:xfrm>
            <a:custGeom>
              <a:avLst/>
              <a:gdLst>
                <a:gd name="T0" fmla="*/ 1 w 3312"/>
                <a:gd name="T1" fmla="*/ 0 h 3962"/>
                <a:gd name="T2" fmla="*/ 1 w 3312"/>
                <a:gd name="T3" fmla="*/ 0 h 3962"/>
                <a:gd name="T4" fmla="*/ 1 w 3312"/>
                <a:gd name="T5" fmla="*/ 0 h 3962"/>
                <a:gd name="T6" fmla="*/ 1 w 3312"/>
                <a:gd name="T7" fmla="*/ 0 h 3962"/>
                <a:gd name="T8" fmla="*/ 1 w 3312"/>
                <a:gd name="T9" fmla="*/ 0 h 3962"/>
                <a:gd name="T10" fmla="*/ 1 w 3312"/>
                <a:gd name="T11" fmla="*/ 0 h 3962"/>
                <a:gd name="T12" fmla="*/ 1 w 3312"/>
                <a:gd name="T13" fmla="*/ 0 h 3962"/>
                <a:gd name="T14" fmla="*/ 1 w 3312"/>
                <a:gd name="T15" fmla="*/ 1 h 3962"/>
                <a:gd name="T16" fmla="*/ 1 w 3312"/>
                <a:gd name="T17" fmla="*/ 1 h 3962"/>
                <a:gd name="T18" fmla="*/ 1 w 3312"/>
                <a:gd name="T19" fmla="*/ 2 h 3962"/>
                <a:gd name="T20" fmla="*/ 1 w 3312"/>
                <a:gd name="T21" fmla="*/ 2 h 3962"/>
                <a:gd name="T22" fmla="*/ 1 w 3312"/>
                <a:gd name="T23" fmla="*/ 2 h 3962"/>
                <a:gd name="T24" fmla="*/ 1 w 3312"/>
                <a:gd name="T25" fmla="*/ 1 h 3962"/>
                <a:gd name="T26" fmla="*/ 1 w 3312"/>
                <a:gd name="T27" fmla="*/ 1 h 3962"/>
                <a:gd name="T28" fmla="*/ 0 w 3312"/>
                <a:gd name="T29" fmla="*/ 2 h 3962"/>
                <a:gd name="T30" fmla="*/ 0 w 3312"/>
                <a:gd name="T31" fmla="*/ 2 h 3962"/>
                <a:gd name="T32" fmla="*/ 0 w 3312"/>
                <a:gd name="T33" fmla="*/ 2 h 3962"/>
                <a:gd name="T34" fmla="*/ 0 w 3312"/>
                <a:gd name="T35" fmla="*/ 1 h 3962"/>
                <a:gd name="T36" fmla="*/ 0 w 3312"/>
                <a:gd name="T37" fmla="*/ 1 h 3962"/>
                <a:gd name="T38" fmla="*/ 0 w 3312"/>
                <a:gd name="T39" fmla="*/ 0 h 3962"/>
                <a:gd name="T40" fmla="*/ 0 w 3312"/>
                <a:gd name="T41" fmla="*/ 0 h 3962"/>
                <a:gd name="T42" fmla="*/ 0 w 3312"/>
                <a:gd name="T43" fmla="*/ 0 h 3962"/>
                <a:gd name="T44" fmla="*/ 0 w 3312"/>
                <a:gd name="T45" fmla="*/ 0 h 3962"/>
                <a:gd name="T46" fmla="*/ 1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round/>
              <a:headEnd/>
              <a:tailEnd/>
            </a:ln>
            <a:scene3d>
              <a:camera prst="legacyPerspectiveFront">
                <a:rot lat="20099991" lon="1500000" rev="0"/>
              </a:camera>
              <a:lightRig rig="legacyFlat2" dir="t"/>
            </a:scene3d>
            <a:sp3d extrusionH="87300" prstMaterial="legacyMatte">
              <a:bevelT w="13500" h="13500" prst="angle"/>
              <a:bevelB w="13500" h="13500" prst="angle"/>
              <a:extrusionClr>
                <a:srgbClr val="FFB219"/>
              </a:extrusionClr>
            </a:sp3d>
          </p:spPr>
          <p:txBody>
            <a:bodyPr>
              <a:flatTx/>
            </a:bodyPr>
            <a:lstStyle/>
            <a:p>
              <a:endParaRPr lang="zh-CN" altLang="en-US"/>
            </a:p>
          </p:txBody>
        </p:sp>
      </p:grpSp>
      <p:grpSp>
        <p:nvGrpSpPr>
          <p:cNvPr id="6" name="Group 30"/>
          <p:cNvGrpSpPr>
            <a:grpSpLocks/>
          </p:cNvGrpSpPr>
          <p:nvPr/>
        </p:nvGrpSpPr>
        <p:grpSpPr bwMode="auto">
          <a:xfrm rot="291726">
            <a:off x="3803650" y="1782763"/>
            <a:ext cx="714375" cy="882650"/>
            <a:chOff x="0" y="0"/>
            <a:chExt cx="482" cy="596"/>
          </a:xfrm>
        </p:grpSpPr>
        <p:sp>
          <p:nvSpPr>
            <p:cNvPr id="38971" name="Oval 31"/>
            <p:cNvSpPr>
              <a:spLocks noChangeArrowheads="1"/>
            </p:cNvSpPr>
            <p:nvPr/>
          </p:nvSpPr>
          <p:spPr bwMode="auto">
            <a:xfrm>
              <a:off x="178" y="0"/>
              <a:ext cx="126" cy="123"/>
            </a:xfrm>
            <a:prstGeom prst="ellipse">
              <a:avLst/>
            </a:prstGeom>
            <a:solidFill>
              <a:srgbClr val="FFCC00"/>
            </a:solidFill>
            <a:ln w="9525">
              <a:round/>
              <a:headEnd/>
              <a:tailEnd/>
            </a:ln>
            <a:scene3d>
              <a:camera prst="legacyPerspectiveFront">
                <a:rot lat="20099991" lon="1500000" rev="0"/>
              </a:camera>
              <a:lightRig rig="legacyFlat2" dir="t"/>
            </a:scene3d>
            <a:sp3d extrusionH="36500" prstMaterial="legacyMatte">
              <a:bevelT w="13500" h="13500" prst="angle"/>
              <a:bevelB w="13500" h="13500" prst="angle"/>
              <a:extrusionClr>
                <a:srgbClr val="FFB219"/>
              </a:extrusionClr>
            </a:sp3d>
          </p:spPr>
          <p:txBody>
            <a:bodyPr wrap="none" anchor="ctr">
              <a:flatTx/>
            </a:bodyPr>
            <a:lstStyle/>
            <a:p>
              <a:endParaRPr lang="zh-CN" altLang="en-US"/>
            </a:p>
          </p:txBody>
        </p:sp>
        <p:sp>
          <p:nvSpPr>
            <p:cNvPr id="38972" name="未知"/>
            <p:cNvSpPr>
              <a:spLocks/>
            </p:cNvSpPr>
            <p:nvPr/>
          </p:nvSpPr>
          <p:spPr bwMode="auto">
            <a:xfrm>
              <a:off x="0" y="18"/>
              <a:ext cx="482" cy="578"/>
            </a:xfrm>
            <a:custGeom>
              <a:avLst/>
              <a:gdLst>
                <a:gd name="T0" fmla="*/ 1 w 3312"/>
                <a:gd name="T1" fmla="*/ 0 h 3962"/>
                <a:gd name="T2" fmla="*/ 1 w 3312"/>
                <a:gd name="T3" fmla="*/ 0 h 3962"/>
                <a:gd name="T4" fmla="*/ 1 w 3312"/>
                <a:gd name="T5" fmla="*/ 0 h 3962"/>
                <a:gd name="T6" fmla="*/ 1 w 3312"/>
                <a:gd name="T7" fmla="*/ 0 h 3962"/>
                <a:gd name="T8" fmla="*/ 1 w 3312"/>
                <a:gd name="T9" fmla="*/ 0 h 3962"/>
                <a:gd name="T10" fmla="*/ 1 w 3312"/>
                <a:gd name="T11" fmla="*/ 0 h 3962"/>
                <a:gd name="T12" fmla="*/ 1 w 3312"/>
                <a:gd name="T13" fmla="*/ 0 h 3962"/>
                <a:gd name="T14" fmla="*/ 1 w 3312"/>
                <a:gd name="T15" fmla="*/ 1 h 3962"/>
                <a:gd name="T16" fmla="*/ 1 w 3312"/>
                <a:gd name="T17" fmla="*/ 1 h 3962"/>
                <a:gd name="T18" fmla="*/ 1 w 3312"/>
                <a:gd name="T19" fmla="*/ 2 h 3962"/>
                <a:gd name="T20" fmla="*/ 1 w 3312"/>
                <a:gd name="T21" fmla="*/ 2 h 3962"/>
                <a:gd name="T22" fmla="*/ 1 w 3312"/>
                <a:gd name="T23" fmla="*/ 2 h 3962"/>
                <a:gd name="T24" fmla="*/ 1 w 3312"/>
                <a:gd name="T25" fmla="*/ 1 h 3962"/>
                <a:gd name="T26" fmla="*/ 1 w 3312"/>
                <a:gd name="T27" fmla="*/ 1 h 3962"/>
                <a:gd name="T28" fmla="*/ 0 w 3312"/>
                <a:gd name="T29" fmla="*/ 2 h 3962"/>
                <a:gd name="T30" fmla="*/ 0 w 3312"/>
                <a:gd name="T31" fmla="*/ 2 h 3962"/>
                <a:gd name="T32" fmla="*/ 0 w 3312"/>
                <a:gd name="T33" fmla="*/ 2 h 3962"/>
                <a:gd name="T34" fmla="*/ 0 w 3312"/>
                <a:gd name="T35" fmla="*/ 1 h 3962"/>
                <a:gd name="T36" fmla="*/ 0 w 3312"/>
                <a:gd name="T37" fmla="*/ 1 h 3962"/>
                <a:gd name="T38" fmla="*/ 0 w 3312"/>
                <a:gd name="T39" fmla="*/ 0 h 3962"/>
                <a:gd name="T40" fmla="*/ 0 w 3312"/>
                <a:gd name="T41" fmla="*/ 0 h 3962"/>
                <a:gd name="T42" fmla="*/ 0 w 3312"/>
                <a:gd name="T43" fmla="*/ 0 h 3962"/>
                <a:gd name="T44" fmla="*/ 0 w 3312"/>
                <a:gd name="T45" fmla="*/ 0 h 3962"/>
                <a:gd name="T46" fmla="*/ 1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round/>
              <a:headEnd/>
              <a:tailEnd/>
            </a:ln>
            <a:scene3d>
              <a:camera prst="legacyPerspectiveFront">
                <a:rot lat="20099991" lon="1500000" rev="0"/>
              </a:camera>
              <a:lightRig rig="legacyFlat2" dir="t"/>
            </a:scene3d>
            <a:sp3d extrusionH="36500" prstMaterial="legacyMatte">
              <a:bevelT w="13500" h="13500" prst="angle"/>
              <a:bevelB w="13500" h="13500" prst="angle"/>
              <a:extrusionClr>
                <a:srgbClr val="FFB219"/>
              </a:extrusionClr>
            </a:sp3d>
          </p:spPr>
          <p:txBody>
            <a:bodyPr>
              <a:flatTx/>
            </a:bodyPr>
            <a:lstStyle/>
            <a:p>
              <a:endParaRPr lang="zh-CN" altLang="en-US"/>
            </a:p>
          </p:txBody>
        </p:sp>
      </p:grpSp>
      <p:sp>
        <p:nvSpPr>
          <p:cNvPr id="239649" name="AutoShape 33"/>
          <p:cNvSpPr>
            <a:spLocks noChangeArrowheads="1"/>
          </p:cNvSpPr>
          <p:nvPr/>
        </p:nvSpPr>
        <p:spPr bwMode="auto">
          <a:xfrm>
            <a:off x="996950" y="4154488"/>
            <a:ext cx="828675" cy="596900"/>
          </a:xfrm>
          <a:prstGeom prst="curvedRightArrow">
            <a:avLst>
              <a:gd name="adj1" fmla="val 16542"/>
              <a:gd name="adj2" fmla="val 38977"/>
              <a:gd name="adj3" fmla="val 39419"/>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grpSp>
        <p:nvGrpSpPr>
          <p:cNvPr id="7" name="Group 34"/>
          <p:cNvGrpSpPr>
            <a:grpSpLocks/>
          </p:cNvGrpSpPr>
          <p:nvPr/>
        </p:nvGrpSpPr>
        <p:grpSpPr bwMode="auto">
          <a:xfrm rot="363836">
            <a:off x="6642100" y="1487488"/>
            <a:ext cx="368300" cy="454025"/>
            <a:chOff x="0" y="0"/>
            <a:chExt cx="482" cy="596"/>
          </a:xfrm>
        </p:grpSpPr>
        <p:sp>
          <p:nvSpPr>
            <p:cNvPr id="38969" name="Oval 35"/>
            <p:cNvSpPr>
              <a:spLocks noChangeArrowheads="1"/>
            </p:cNvSpPr>
            <p:nvPr/>
          </p:nvSpPr>
          <p:spPr bwMode="auto">
            <a:xfrm>
              <a:off x="178" y="0"/>
              <a:ext cx="126" cy="123"/>
            </a:xfrm>
            <a:prstGeom prst="ellipse">
              <a:avLst/>
            </a:prstGeom>
            <a:solidFill>
              <a:srgbClr val="CC9900"/>
            </a:solidFill>
            <a:ln w="9525">
              <a:round/>
              <a:headEnd/>
              <a:tailEnd/>
            </a:ln>
            <a:scene3d>
              <a:camera prst="legacyPerspectiveFront">
                <a:rot lat="20099991" lon="1500000" rev="0"/>
              </a:camera>
              <a:lightRig rig="legacyNormal2" dir="t"/>
            </a:scene3d>
            <a:sp3d extrusionH="11100" prstMaterial="legacyMatte">
              <a:bevelT w="13500" h="13500" prst="angle"/>
              <a:bevelB w="13500" h="13500" prst="angle"/>
              <a:extrusionClr>
                <a:srgbClr val="FFB219"/>
              </a:extrusionClr>
            </a:sp3d>
          </p:spPr>
          <p:txBody>
            <a:bodyPr wrap="none" anchor="ctr">
              <a:flatTx/>
            </a:bodyPr>
            <a:lstStyle/>
            <a:p>
              <a:endParaRPr lang="zh-CN" altLang="en-US"/>
            </a:p>
          </p:txBody>
        </p:sp>
        <p:sp>
          <p:nvSpPr>
            <p:cNvPr id="38970" name="未知"/>
            <p:cNvSpPr>
              <a:spLocks/>
            </p:cNvSpPr>
            <p:nvPr/>
          </p:nvSpPr>
          <p:spPr bwMode="auto">
            <a:xfrm>
              <a:off x="0" y="18"/>
              <a:ext cx="482" cy="578"/>
            </a:xfrm>
            <a:custGeom>
              <a:avLst/>
              <a:gdLst>
                <a:gd name="T0" fmla="*/ 1 w 3312"/>
                <a:gd name="T1" fmla="*/ 0 h 3962"/>
                <a:gd name="T2" fmla="*/ 1 w 3312"/>
                <a:gd name="T3" fmla="*/ 0 h 3962"/>
                <a:gd name="T4" fmla="*/ 1 w 3312"/>
                <a:gd name="T5" fmla="*/ 0 h 3962"/>
                <a:gd name="T6" fmla="*/ 1 w 3312"/>
                <a:gd name="T7" fmla="*/ 0 h 3962"/>
                <a:gd name="T8" fmla="*/ 1 w 3312"/>
                <a:gd name="T9" fmla="*/ 0 h 3962"/>
                <a:gd name="T10" fmla="*/ 1 w 3312"/>
                <a:gd name="T11" fmla="*/ 0 h 3962"/>
                <a:gd name="T12" fmla="*/ 1 w 3312"/>
                <a:gd name="T13" fmla="*/ 0 h 3962"/>
                <a:gd name="T14" fmla="*/ 1 w 3312"/>
                <a:gd name="T15" fmla="*/ 1 h 3962"/>
                <a:gd name="T16" fmla="*/ 1 w 3312"/>
                <a:gd name="T17" fmla="*/ 1 h 3962"/>
                <a:gd name="T18" fmla="*/ 1 w 3312"/>
                <a:gd name="T19" fmla="*/ 2 h 3962"/>
                <a:gd name="T20" fmla="*/ 1 w 3312"/>
                <a:gd name="T21" fmla="*/ 2 h 3962"/>
                <a:gd name="T22" fmla="*/ 1 w 3312"/>
                <a:gd name="T23" fmla="*/ 2 h 3962"/>
                <a:gd name="T24" fmla="*/ 1 w 3312"/>
                <a:gd name="T25" fmla="*/ 1 h 3962"/>
                <a:gd name="T26" fmla="*/ 1 w 3312"/>
                <a:gd name="T27" fmla="*/ 1 h 3962"/>
                <a:gd name="T28" fmla="*/ 0 w 3312"/>
                <a:gd name="T29" fmla="*/ 2 h 3962"/>
                <a:gd name="T30" fmla="*/ 0 w 3312"/>
                <a:gd name="T31" fmla="*/ 2 h 3962"/>
                <a:gd name="T32" fmla="*/ 0 w 3312"/>
                <a:gd name="T33" fmla="*/ 2 h 3962"/>
                <a:gd name="T34" fmla="*/ 0 w 3312"/>
                <a:gd name="T35" fmla="*/ 1 h 3962"/>
                <a:gd name="T36" fmla="*/ 0 w 3312"/>
                <a:gd name="T37" fmla="*/ 1 h 3962"/>
                <a:gd name="T38" fmla="*/ 0 w 3312"/>
                <a:gd name="T39" fmla="*/ 0 h 3962"/>
                <a:gd name="T40" fmla="*/ 0 w 3312"/>
                <a:gd name="T41" fmla="*/ 0 h 3962"/>
                <a:gd name="T42" fmla="*/ 0 w 3312"/>
                <a:gd name="T43" fmla="*/ 0 h 3962"/>
                <a:gd name="T44" fmla="*/ 0 w 3312"/>
                <a:gd name="T45" fmla="*/ 0 h 3962"/>
                <a:gd name="T46" fmla="*/ 1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a:round/>
              <a:headEnd/>
              <a:tailEnd/>
            </a:ln>
            <a:scene3d>
              <a:camera prst="legacyPerspectiveFront">
                <a:rot lat="20099991" lon="1500000" rev="0"/>
              </a:camera>
              <a:lightRig rig="legacyNormal2" dir="t"/>
            </a:scene3d>
            <a:sp3d extrusionH="11100" prstMaterial="legacyMatte">
              <a:bevelT w="13500" h="13500" prst="angle"/>
              <a:bevelB w="13500" h="13500" prst="angle"/>
              <a:extrusionClr>
                <a:srgbClr val="FFB219"/>
              </a:extrusionClr>
            </a:sp3d>
          </p:spPr>
          <p:txBody>
            <a:bodyPr>
              <a:flatTx/>
            </a:bodyPr>
            <a:lstStyle/>
            <a:p>
              <a:endParaRPr lang="zh-CN" altLang="en-US"/>
            </a:p>
          </p:txBody>
        </p:sp>
      </p:grpSp>
      <p:grpSp>
        <p:nvGrpSpPr>
          <p:cNvPr id="8" name="Group 37"/>
          <p:cNvGrpSpPr>
            <a:grpSpLocks/>
          </p:cNvGrpSpPr>
          <p:nvPr/>
        </p:nvGrpSpPr>
        <p:grpSpPr bwMode="auto">
          <a:xfrm>
            <a:off x="3436938" y="2097088"/>
            <a:ext cx="1463675" cy="379412"/>
            <a:chOff x="0" y="0"/>
            <a:chExt cx="1390" cy="350"/>
          </a:xfrm>
        </p:grpSpPr>
        <p:sp>
          <p:nvSpPr>
            <p:cNvPr id="38967" name="AutoShape 38"/>
            <p:cNvSpPr>
              <a:spLocks noChangeArrowheads="1"/>
            </p:cNvSpPr>
            <p:nvPr/>
          </p:nvSpPr>
          <p:spPr bwMode="auto">
            <a:xfrm flipH="1">
              <a:off x="868" y="0"/>
              <a:ext cx="522" cy="341"/>
            </a:xfrm>
            <a:prstGeom prst="curvedRightArrow">
              <a:avLst>
                <a:gd name="adj1" fmla="val 19583"/>
                <a:gd name="adj2" fmla="val 44676"/>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sp>
          <p:nvSpPr>
            <p:cNvPr id="38968" name="AutoShape 39"/>
            <p:cNvSpPr>
              <a:spLocks noChangeArrowheads="1"/>
            </p:cNvSpPr>
            <p:nvPr/>
          </p:nvSpPr>
          <p:spPr bwMode="auto">
            <a:xfrm>
              <a:off x="0" y="9"/>
              <a:ext cx="522" cy="341"/>
            </a:xfrm>
            <a:prstGeom prst="curvedRightArrow">
              <a:avLst>
                <a:gd name="adj1" fmla="val 16542"/>
                <a:gd name="adj2" fmla="val 38977"/>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grpSp>
      <p:grpSp>
        <p:nvGrpSpPr>
          <p:cNvPr id="9" name="Group 40"/>
          <p:cNvGrpSpPr>
            <a:grpSpLocks/>
          </p:cNvGrpSpPr>
          <p:nvPr/>
        </p:nvGrpSpPr>
        <p:grpSpPr bwMode="auto">
          <a:xfrm>
            <a:off x="6343650" y="1641475"/>
            <a:ext cx="979488" cy="204788"/>
            <a:chOff x="0" y="0"/>
            <a:chExt cx="1390" cy="350"/>
          </a:xfrm>
        </p:grpSpPr>
        <p:sp>
          <p:nvSpPr>
            <p:cNvPr id="38965" name="AutoShape 41"/>
            <p:cNvSpPr>
              <a:spLocks noChangeArrowheads="1"/>
            </p:cNvSpPr>
            <p:nvPr/>
          </p:nvSpPr>
          <p:spPr bwMode="auto">
            <a:xfrm flipH="1">
              <a:off x="868" y="0"/>
              <a:ext cx="522" cy="341"/>
            </a:xfrm>
            <a:prstGeom prst="curvedRightArrow">
              <a:avLst>
                <a:gd name="adj1" fmla="val 19583"/>
                <a:gd name="adj2" fmla="val 44676"/>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sp>
          <p:nvSpPr>
            <p:cNvPr id="38966" name="AutoShape 42"/>
            <p:cNvSpPr>
              <a:spLocks noChangeArrowheads="1"/>
            </p:cNvSpPr>
            <p:nvPr/>
          </p:nvSpPr>
          <p:spPr bwMode="auto">
            <a:xfrm>
              <a:off x="0" y="9"/>
              <a:ext cx="522" cy="341"/>
            </a:xfrm>
            <a:prstGeom prst="curvedRightArrow">
              <a:avLst>
                <a:gd name="adj1" fmla="val 16542"/>
                <a:gd name="adj2" fmla="val 38977"/>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grpSp>
      <p:sp>
        <p:nvSpPr>
          <p:cNvPr id="239659" name="Text Box 43"/>
          <p:cNvSpPr txBox="1">
            <a:spLocks noChangeArrowheads="1"/>
          </p:cNvSpPr>
          <p:nvPr/>
        </p:nvSpPr>
        <p:spPr bwMode="auto">
          <a:xfrm>
            <a:off x="3962400" y="5149850"/>
            <a:ext cx="4648200" cy="488950"/>
          </a:xfrm>
          <a:prstGeom prst="rect">
            <a:avLst/>
          </a:prstGeom>
          <a:noFill/>
          <a:ln w="9525">
            <a:noFill/>
            <a:miter lim="800000"/>
            <a:headEnd/>
            <a:tailEnd/>
          </a:ln>
        </p:spPr>
        <p:txBody>
          <a:bodyPr>
            <a:spAutoFit/>
          </a:bodyPr>
          <a:lstStyle/>
          <a:p>
            <a:pPr algn="l" eaLnBrk="1" hangingPunct="1">
              <a:spcBef>
                <a:spcPct val="50000"/>
              </a:spcBef>
              <a:buSzTx/>
              <a:buFontTx/>
              <a:buNone/>
            </a:pPr>
            <a:r>
              <a:rPr lang="zh-CN" altLang="en-US" sz="2600" b="1">
                <a:solidFill>
                  <a:schemeClr val="accent2"/>
                </a:solidFill>
                <a:ea typeface="黑体" pitchFamily="49" charset="-122"/>
              </a:rPr>
              <a:t>巨大的经济利益</a:t>
            </a:r>
          </a:p>
        </p:txBody>
      </p:sp>
      <p:pic>
        <p:nvPicPr>
          <p:cNvPr id="239660" name="Picture 44" descr="1384561_002317994253_2"/>
          <p:cNvPicPr>
            <a:picLocks noChangeAspect="1" noChangeArrowheads="1"/>
          </p:cNvPicPr>
          <p:nvPr/>
        </p:nvPicPr>
        <p:blipFill>
          <a:blip r:embed="rId5" cstate="print">
            <a:clrChange>
              <a:clrFrom>
                <a:srgbClr val="FFFFFF"/>
              </a:clrFrom>
              <a:clrTo>
                <a:srgbClr val="FFFFFF">
                  <a:alpha val="0"/>
                </a:srgbClr>
              </a:clrTo>
            </a:clrChange>
          </a:blip>
          <a:srcRect r="2531" b="10023"/>
          <a:stretch>
            <a:fillRect/>
          </a:stretch>
        </p:blipFill>
        <p:spPr bwMode="auto">
          <a:xfrm>
            <a:off x="6324600" y="4219575"/>
            <a:ext cx="2819400" cy="1793875"/>
          </a:xfrm>
          <a:prstGeom prst="rect">
            <a:avLst/>
          </a:prstGeom>
          <a:noFill/>
          <a:ln w="9525">
            <a:noFill/>
            <a:miter lim="800000"/>
            <a:headEnd/>
            <a:tailEnd/>
          </a:ln>
        </p:spPr>
      </p:pic>
      <p:sp>
        <p:nvSpPr>
          <p:cNvPr id="239661" name="Text Box 45"/>
          <p:cNvSpPr txBox="1">
            <a:spLocks noChangeArrowheads="1"/>
          </p:cNvSpPr>
          <p:nvPr/>
        </p:nvSpPr>
        <p:spPr bwMode="auto">
          <a:xfrm>
            <a:off x="762000" y="2514600"/>
            <a:ext cx="4648200" cy="488950"/>
          </a:xfrm>
          <a:prstGeom prst="rect">
            <a:avLst/>
          </a:prstGeom>
          <a:noFill/>
          <a:ln w="9525">
            <a:noFill/>
            <a:miter lim="800000"/>
            <a:headEnd/>
            <a:tailEnd/>
          </a:ln>
        </p:spPr>
        <p:txBody>
          <a:bodyPr>
            <a:spAutoFit/>
          </a:bodyPr>
          <a:lstStyle/>
          <a:p>
            <a:pPr algn="l" eaLnBrk="1" hangingPunct="1">
              <a:spcBef>
                <a:spcPct val="50000"/>
              </a:spcBef>
              <a:buSzTx/>
              <a:buFontTx/>
              <a:buNone/>
            </a:pPr>
            <a:r>
              <a:rPr lang="zh-CN" altLang="en-US" sz="2600" b="1">
                <a:solidFill>
                  <a:srgbClr val="FF0000"/>
                </a:solidFill>
                <a:ea typeface="黑体" pitchFamily="49" charset="-122"/>
              </a:rPr>
              <a:t>海上黄金通道</a:t>
            </a:r>
          </a:p>
        </p:txBody>
      </p:sp>
      <p:pic>
        <p:nvPicPr>
          <p:cNvPr id="239662" name="Picture 46" descr="galleon"/>
          <p:cNvPicPr>
            <a:picLocks noChangeAspect="1" noChangeArrowheads="1"/>
          </p:cNvPicPr>
          <p:nvPr/>
        </p:nvPicPr>
        <p:blipFill>
          <a:blip r:embed="rId6" cstate="print"/>
          <a:srcRect/>
          <a:stretch>
            <a:fillRect/>
          </a:stretch>
        </p:blipFill>
        <p:spPr bwMode="auto">
          <a:xfrm>
            <a:off x="847725" y="1042988"/>
            <a:ext cx="1512888" cy="1624012"/>
          </a:xfrm>
          <a:prstGeom prst="rect">
            <a:avLst/>
          </a:prstGeom>
          <a:noFill/>
          <a:ln w="9525">
            <a:noFill/>
            <a:miter lim="800000"/>
            <a:headEnd/>
            <a:tailEnd/>
          </a:ln>
        </p:spPr>
      </p:pic>
      <p:sp>
        <p:nvSpPr>
          <p:cNvPr id="70686" name="Text Box 47"/>
          <p:cNvSpPr txBox="1">
            <a:spLocks noChangeArrowheads="1"/>
          </p:cNvSpPr>
          <p:nvPr/>
        </p:nvSpPr>
        <p:spPr bwMode="auto">
          <a:xfrm>
            <a:off x="2366963" y="5994400"/>
            <a:ext cx="2970212" cy="641350"/>
          </a:xfrm>
          <a:prstGeom prst="rect">
            <a:avLst/>
          </a:prstGeom>
          <a:noFill/>
          <a:ln w="9525">
            <a:noFill/>
            <a:miter lim="800000"/>
            <a:headEnd/>
            <a:tailEnd/>
          </a:ln>
        </p:spPr>
        <p:txBody>
          <a:bodyPr>
            <a:spAutoFit/>
          </a:bodyPr>
          <a:lstStyle/>
          <a:p>
            <a:pPr algn="l" eaLnBrk="1" hangingPunct="1">
              <a:spcBef>
                <a:spcPct val="50000"/>
              </a:spcBef>
              <a:buSzTx/>
              <a:buFontTx/>
              <a:buNone/>
            </a:pPr>
            <a:r>
              <a:rPr lang="zh-CN" altLang="en-US" b="1">
                <a:ea typeface="黑体" pitchFamily="49" charset="-122"/>
              </a:rPr>
              <a:t>重要战略价值</a:t>
            </a:r>
          </a:p>
        </p:txBody>
      </p:sp>
      <p:grpSp>
        <p:nvGrpSpPr>
          <p:cNvPr id="10" name="Group 45"/>
          <p:cNvGrpSpPr>
            <a:grpSpLocks/>
          </p:cNvGrpSpPr>
          <p:nvPr/>
        </p:nvGrpSpPr>
        <p:grpSpPr bwMode="auto">
          <a:xfrm>
            <a:off x="611188" y="1223963"/>
            <a:ext cx="5716587" cy="4635500"/>
            <a:chOff x="1122" y="1054"/>
            <a:chExt cx="3601" cy="2920"/>
          </a:xfrm>
        </p:grpSpPr>
        <p:sp>
          <p:nvSpPr>
            <p:cNvPr id="38944" name="Freeform 29"/>
            <p:cNvSpPr>
              <a:spLocks/>
            </p:cNvSpPr>
            <p:nvPr/>
          </p:nvSpPr>
          <p:spPr bwMode="auto">
            <a:xfrm>
              <a:off x="2494" y="1431"/>
              <a:ext cx="1273" cy="573"/>
            </a:xfrm>
            <a:custGeom>
              <a:avLst/>
              <a:gdLst>
                <a:gd name="T0" fmla="*/ 0 w 5034"/>
                <a:gd name="T1" fmla="*/ 0 h 1908"/>
                <a:gd name="T2" fmla="*/ 0 w 5034"/>
                <a:gd name="T3" fmla="*/ 0 h 1908"/>
                <a:gd name="T4" fmla="*/ 0 w 5034"/>
                <a:gd name="T5" fmla="*/ 0 h 1908"/>
                <a:gd name="T6" fmla="*/ 0 w 5034"/>
                <a:gd name="T7" fmla="*/ 0 h 1908"/>
                <a:gd name="T8" fmla="*/ 0 w 5034"/>
                <a:gd name="T9" fmla="*/ 0 h 1908"/>
                <a:gd name="T10" fmla="*/ 0 w 5034"/>
                <a:gd name="T11" fmla="*/ 0 h 1908"/>
                <a:gd name="T12" fmla="*/ 0 w 5034"/>
                <a:gd name="T13" fmla="*/ 0 h 1908"/>
                <a:gd name="T14" fmla="*/ 0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0">
              <a:gsLst>
                <a:gs pos="0">
                  <a:srgbClr val="99CC00"/>
                </a:gs>
                <a:gs pos="100000">
                  <a:srgbClr val="FFFFFF">
                    <a:alpha val="10001"/>
                  </a:srgbClr>
                </a:gs>
              </a:gsLst>
              <a:lin ang="5400000" scaled="1"/>
            </a:gradFill>
            <a:ln w="9525">
              <a:noFill/>
              <a:round/>
              <a:headEnd/>
              <a:tailEnd/>
            </a:ln>
          </p:spPr>
          <p:txBody>
            <a:bodyPr wrap="none" anchor="ctr"/>
            <a:lstStyle/>
            <a:p>
              <a:endParaRPr lang="zh-CN" altLang="en-US"/>
            </a:p>
          </p:txBody>
        </p:sp>
        <p:sp>
          <p:nvSpPr>
            <p:cNvPr id="161811" name="AutoShape 19"/>
            <p:cNvSpPr>
              <a:spLocks noChangeArrowheads="1"/>
            </p:cNvSpPr>
            <p:nvPr/>
          </p:nvSpPr>
          <p:spPr bwMode="auto">
            <a:xfrm>
              <a:off x="2058" y="1054"/>
              <a:ext cx="2063" cy="296"/>
            </a:xfrm>
            <a:prstGeom prst="roundRect">
              <a:avLst>
                <a:gd name="adj" fmla="val 50000"/>
              </a:avLst>
            </a:prstGeom>
            <a:gradFill rotWithShape="1">
              <a:gsLst>
                <a:gs pos="0">
                  <a:srgbClr val="996600"/>
                </a:gs>
                <a:gs pos="100000">
                  <a:srgbClr val="996600">
                    <a:gamma/>
                    <a:shade val="66275"/>
                    <a:invGamma/>
                  </a:srgbClr>
                </a:gs>
              </a:gsLst>
              <a:lin ang="5400000" scaled="1"/>
            </a:gradFill>
            <a:ln w="19050">
              <a:noFill/>
              <a:round/>
              <a:headEnd/>
              <a:tailEnd/>
            </a:ln>
            <a:effectLst>
              <a:outerShdw dist="107763" dir="2700000" algn="ctr" rotWithShape="0">
                <a:srgbClr val="B2B2B2"/>
              </a:outerShdw>
            </a:effectLst>
          </p:spPr>
          <p:txBody>
            <a:bodyPr wrap="none" anchor="ctr"/>
            <a:lstStyle/>
            <a:p>
              <a:pPr eaLnBrk="1" latinLnBrk="1" hangingPunct="1">
                <a:buSzTx/>
                <a:buFont typeface="Wingdings" pitchFamily="2" charset="2"/>
                <a:buNone/>
                <a:defRPr/>
              </a:pPr>
              <a:r>
                <a:rPr kumimoji="1" lang="zh-CN" altLang="en-US" sz="2800" b="1" dirty="0">
                  <a:solidFill>
                    <a:srgbClr val="FFFFFF"/>
                  </a:solidFill>
                  <a:latin typeface="黑体" pitchFamily="2" charset="-122"/>
                  <a:ea typeface="黑体" pitchFamily="2" charset="-122"/>
                </a:rPr>
                <a:t>中国核心利益</a:t>
              </a:r>
            </a:p>
          </p:txBody>
        </p:sp>
        <p:grpSp>
          <p:nvGrpSpPr>
            <p:cNvPr id="38946" name="Group 43"/>
            <p:cNvGrpSpPr>
              <a:grpSpLocks/>
            </p:cNvGrpSpPr>
            <p:nvPr/>
          </p:nvGrpSpPr>
          <p:grpSpPr bwMode="auto">
            <a:xfrm>
              <a:off x="1888" y="2148"/>
              <a:ext cx="2421" cy="777"/>
              <a:chOff x="1888" y="2148"/>
              <a:chExt cx="2421" cy="777"/>
            </a:xfrm>
          </p:grpSpPr>
          <p:sp>
            <p:nvSpPr>
              <p:cNvPr id="38957" name="Oval 23"/>
              <p:cNvSpPr>
                <a:spLocks noChangeArrowheads="1"/>
              </p:cNvSpPr>
              <p:nvPr/>
            </p:nvSpPr>
            <p:spPr bwMode="auto">
              <a:xfrm>
                <a:off x="3760" y="2148"/>
                <a:ext cx="549" cy="568"/>
              </a:xfrm>
              <a:prstGeom prst="ellipse">
                <a:avLst/>
              </a:prstGeom>
              <a:gradFill rotWithShape="1">
                <a:gsLst>
                  <a:gs pos="0">
                    <a:srgbClr val="FF6600"/>
                  </a:gs>
                  <a:gs pos="100000">
                    <a:srgbClr val="431B00"/>
                  </a:gs>
                </a:gsLst>
                <a:path path="rect">
                  <a:fillToRect r="100000" b="100000"/>
                </a:path>
              </a:gradFill>
              <a:ln w="28575">
                <a:noFill/>
                <a:round/>
                <a:headEnd/>
                <a:tailEnd/>
              </a:ln>
            </p:spPr>
            <p:txBody>
              <a:bodyPr wrap="none" anchor="ctr"/>
              <a:lstStyle/>
              <a:p>
                <a:pPr eaLnBrk="1" latinLnBrk="1" hangingPunct="1">
                  <a:buSzTx/>
                  <a:buFontTx/>
                  <a:buNone/>
                </a:pPr>
                <a:r>
                  <a:rPr kumimoji="1" lang="zh-CN" altLang="en-US" sz="2000" b="1">
                    <a:solidFill>
                      <a:srgbClr val="FFFFFF"/>
                    </a:solidFill>
                    <a:latin typeface="Times New Roman" pitchFamily="18" charset="0"/>
                    <a:ea typeface="黑体" pitchFamily="49" charset="-122"/>
                  </a:rPr>
                  <a:t>国家</a:t>
                </a:r>
              </a:p>
              <a:p>
                <a:pPr eaLnBrk="1" latinLnBrk="1" hangingPunct="1">
                  <a:buSzTx/>
                  <a:buFontTx/>
                  <a:buNone/>
                </a:pPr>
                <a:r>
                  <a:rPr kumimoji="1" lang="zh-CN" altLang="en-US" sz="2000" b="1">
                    <a:solidFill>
                      <a:srgbClr val="FFFFFF"/>
                    </a:solidFill>
                    <a:latin typeface="Times New Roman" pitchFamily="18" charset="0"/>
                    <a:ea typeface="黑体" pitchFamily="49" charset="-122"/>
                  </a:rPr>
                  <a:t>统一</a:t>
                </a:r>
              </a:p>
            </p:txBody>
          </p:sp>
          <p:sp>
            <p:nvSpPr>
              <p:cNvPr id="38958" name="Oval 27"/>
              <p:cNvSpPr>
                <a:spLocks noChangeArrowheads="1"/>
              </p:cNvSpPr>
              <p:nvPr/>
            </p:nvSpPr>
            <p:spPr bwMode="auto">
              <a:xfrm>
                <a:off x="3757" y="2773"/>
                <a:ext cx="549" cy="152"/>
              </a:xfrm>
              <a:prstGeom prst="ellipse">
                <a:avLst/>
              </a:prstGeom>
              <a:gradFill rotWithShape="1">
                <a:gsLst>
                  <a:gs pos="0">
                    <a:srgbClr val="000000">
                      <a:alpha val="29999"/>
                    </a:srgbClr>
                  </a:gs>
                  <a:gs pos="100000">
                    <a:srgbClr val="FFFFFF">
                      <a:alpha val="0"/>
                    </a:srgbClr>
                  </a:gs>
                </a:gsLst>
                <a:path path="shape">
                  <a:fillToRect l="50000" t="50000" r="50000" b="50000"/>
                </a:path>
              </a:gradFill>
              <a:ln w="9525" algn="ctr">
                <a:noFill/>
                <a:round/>
                <a:headEnd/>
                <a:tailEnd/>
              </a:ln>
            </p:spPr>
            <p:txBody>
              <a:bodyPr wrap="none" anchor="ctr"/>
              <a:lstStyle/>
              <a:p>
                <a:pPr algn="l"/>
                <a:endParaRPr lang="zh-CN" altLang="en-US"/>
              </a:p>
            </p:txBody>
          </p:sp>
          <p:sp>
            <p:nvSpPr>
              <p:cNvPr id="38959" name="Oval 22"/>
              <p:cNvSpPr>
                <a:spLocks noChangeArrowheads="1"/>
              </p:cNvSpPr>
              <p:nvPr/>
            </p:nvSpPr>
            <p:spPr bwMode="auto">
              <a:xfrm>
                <a:off x="3141" y="2148"/>
                <a:ext cx="548" cy="568"/>
              </a:xfrm>
              <a:prstGeom prst="ellipse">
                <a:avLst/>
              </a:prstGeom>
              <a:gradFill rotWithShape="1">
                <a:gsLst>
                  <a:gs pos="0">
                    <a:srgbClr val="CC99FF"/>
                  </a:gs>
                  <a:gs pos="100000">
                    <a:srgbClr val="362843"/>
                  </a:gs>
                </a:gsLst>
                <a:path path="rect">
                  <a:fillToRect r="100000" b="100000"/>
                </a:path>
              </a:gradFill>
              <a:ln w="28575">
                <a:noFill/>
                <a:round/>
                <a:headEnd/>
                <a:tailEnd/>
              </a:ln>
            </p:spPr>
            <p:txBody>
              <a:bodyPr wrap="none" anchor="ctr"/>
              <a:lstStyle/>
              <a:p>
                <a:pPr eaLnBrk="1" latinLnBrk="1" hangingPunct="1">
                  <a:buSzTx/>
                  <a:buFontTx/>
                  <a:buNone/>
                </a:pPr>
                <a:r>
                  <a:rPr kumimoji="1" lang="zh-CN" altLang="en-US" sz="2000">
                    <a:solidFill>
                      <a:srgbClr val="FFFFFF"/>
                    </a:solidFill>
                    <a:latin typeface="Times New Roman" pitchFamily="18" charset="0"/>
                    <a:ea typeface="黑体" pitchFamily="49" charset="-122"/>
                  </a:rPr>
                  <a:t>领土</a:t>
                </a:r>
              </a:p>
              <a:p>
                <a:pPr eaLnBrk="1" latinLnBrk="1" hangingPunct="1">
                  <a:buSzTx/>
                  <a:buFontTx/>
                  <a:buNone/>
                </a:pPr>
                <a:r>
                  <a:rPr kumimoji="1" lang="zh-CN" altLang="en-US" sz="2000">
                    <a:solidFill>
                      <a:srgbClr val="FFFFFF"/>
                    </a:solidFill>
                    <a:latin typeface="Times New Roman" pitchFamily="18" charset="0"/>
                    <a:ea typeface="黑体" pitchFamily="49" charset="-122"/>
                  </a:rPr>
                  <a:t>完整</a:t>
                </a:r>
              </a:p>
            </p:txBody>
          </p:sp>
          <p:sp>
            <p:nvSpPr>
              <p:cNvPr id="38960" name="Oval 26"/>
              <p:cNvSpPr>
                <a:spLocks noChangeArrowheads="1"/>
              </p:cNvSpPr>
              <p:nvPr/>
            </p:nvSpPr>
            <p:spPr bwMode="auto">
              <a:xfrm>
                <a:off x="3138" y="2773"/>
                <a:ext cx="548" cy="152"/>
              </a:xfrm>
              <a:prstGeom prst="ellipse">
                <a:avLst/>
              </a:prstGeom>
              <a:gradFill rotWithShape="1">
                <a:gsLst>
                  <a:gs pos="0">
                    <a:srgbClr val="000000">
                      <a:alpha val="29999"/>
                    </a:srgbClr>
                  </a:gs>
                  <a:gs pos="100000">
                    <a:srgbClr val="FFFFFF">
                      <a:alpha val="0"/>
                    </a:srgbClr>
                  </a:gs>
                </a:gsLst>
                <a:path path="shape">
                  <a:fillToRect l="50000" t="50000" r="50000" b="50000"/>
                </a:path>
              </a:gradFill>
              <a:ln w="9525" algn="ctr">
                <a:noFill/>
                <a:round/>
                <a:headEnd/>
                <a:tailEnd/>
              </a:ln>
            </p:spPr>
            <p:txBody>
              <a:bodyPr wrap="none" anchor="ctr"/>
              <a:lstStyle/>
              <a:p>
                <a:pPr algn="l"/>
                <a:endParaRPr lang="zh-CN" altLang="en-US"/>
              </a:p>
            </p:txBody>
          </p:sp>
          <p:sp>
            <p:nvSpPr>
              <p:cNvPr id="38961" name="Oval 20"/>
              <p:cNvSpPr>
                <a:spLocks noChangeArrowheads="1"/>
              </p:cNvSpPr>
              <p:nvPr/>
            </p:nvSpPr>
            <p:spPr bwMode="auto">
              <a:xfrm>
                <a:off x="2526" y="2148"/>
                <a:ext cx="549" cy="568"/>
              </a:xfrm>
              <a:prstGeom prst="ellipse">
                <a:avLst/>
              </a:prstGeom>
              <a:gradFill rotWithShape="1">
                <a:gsLst>
                  <a:gs pos="0">
                    <a:srgbClr val="FF9900"/>
                  </a:gs>
                  <a:gs pos="100000">
                    <a:srgbClr val="432800"/>
                  </a:gs>
                </a:gsLst>
                <a:path path="rect">
                  <a:fillToRect r="100000" b="100000"/>
                </a:path>
              </a:gradFill>
              <a:ln w="28575">
                <a:noFill/>
                <a:round/>
                <a:headEnd/>
                <a:tailEnd/>
              </a:ln>
            </p:spPr>
            <p:txBody>
              <a:bodyPr wrap="none" anchor="ctr"/>
              <a:lstStyle/>
              <a:p>
                <a:pPr eaLnBrk="1" latinLnBrk="1" hangingPunct="1">
                  <a:buSzTx/>
                  <a:buFontTx/>
                  <a:buNone/>
                </a:pPr>
                <a:r>
                  <a:rPr kumimoji="1" lang="zh-CN" altLang="en-US" sz="2000">
                    <a:solidFill>
                      <a:srgbClr val="FFFFFF"/>
                    </a:solidFill>
                    <a:latin typeface="Times New Roman" pitchFamily="18" charset="0"/>
                    <a:ea typeface="黑体" pitchFamily="49" charset="-122"/>
                  </a:rPr>
                  <a:t>国家</a:t>
                </a:r>
              </a:p>
              <a:p>
                <a:pPr eaLnBrk="1" latinLnBrk="1" hangingPunct="1">
                  <a:buSzTx/>
                  <a:buFontTx/>
                  <a:buNone/>
                </a:pPr>
                <a:r>
                  <a:rPr kumimoji="1" lang="zh-CN" altLang="en-US" sz="2000">
                    <a:solidFill>
                      <a:srgbClr val="FFFFFF"/>
                    </a:solidFill>
                    <a:latin typeface="Times New Roman" pitchFamily="18" charset="0"/>
                    <a:ea typeface="黑体" pitchFamily="49" charset="-122"/>
                  </a:rPr>
                  <a:t>安全</a:t>
                </a:r>
              </a:p>
            </p:txBody>
          </p:sp>
          <p:sp>
            <p:nvSpPr>
              <p:cNvPr id="38962" name="Oval 25"/>
              <p:cNvSpPr>
                <a:spLocks noChangeArrowheads="1"/>
              </p:cNvSpPr>
              <p:nvPr/>
            </p:nvSpPr>
            <p:spPr bwMode="auto">
              <a:xfrm>
                <a:off x="2532" y="2773"/>
                <a:ext cx="549" cy="152"/>
              </a:xfrm>
              <a:prstGeom prst="ellipse">
                <a:avLst/>
              </a:prstGeom>
              <a:gradFill rotWithShape="1">
                <a:gsLst>
                  <a:gs pos="0">
                    <a:srgbClr val="000000">
                      <a:alpha val="29999"/>
                    </a:srgbClr>
                  </a:gs>
                  <a:gs pos="100000">
                    <a:srgbClr val="FFFFFF">
                      <a:alpha val="0"/>
                    </a:srgbClr>
                  </a:gs>
                </a:gsLst>
                <a:path path="shape">
                  <a:fillToRect l="50000" t="50000" r="50000" b="50000"/>
                </a:path>
              </a:gradFill>
              <a:ln w="9525" algn="ctr">
                <a:noFill/>
                <a:round/>
                <a:headEnd/>
                <a:tailEnd/>
              </a:ln>
            </p:spPr>
            <p:txBody>
              <a:bodyPr wrap="none" anchor="ctr"/>
              <a:lstStyle/>
              <a:p>
                <a:pPr algn="l"/>
                <a:endParaRPr lang="zh-CN" altLang="en-US"/>
              </a:p>
            </p:txBody>
          </p:sp>
          <p:sp>
            <p:nvSpPr>
              <p:cNvPr id="38963" name="Oval 21"/>
              <p:cNvSpPr>
                <a:spLocks noChangeArrowheads="1"/>
              </p:cNvSpPr>
              <p:nvPr/>
            </p:nvSpPr>
            <p:spPr bwMode="auto">
              <a:xfrm>
                <a:off x="1911" y="2148"/>
                <a:ext cx="549" cy="568"/>
              </a:xfrm>
              <a:prstGeom prst="ellipse">
                <a:avLst/>
              </a:prstGeom>
              <a:gradFill rotWithShape="1">
                <a:gsLst>
                  <a:gs pos="0">
                    <a:srgbClr val="99CCFF"/>
                  </a:gs>
                  <a:gs pos="100000">
                    <a:srgbClr val="283643"/>
                  </a:gs>
                </a:gsLst>
                <a:path path="rect">
                  <a:fillToRect r="100000" b="100000"/>
                </a:path>
              </a:gradFill>
              <a:ln w="28575">
                <a:noFill/>
                <a:round/>
                <a:headEnd/>
                <a:tailEnd/>
              </a:ln>
            </p:spPr>
            <p:txBody>
              <a:bodyPr wrap="none" anchor="ctr"/>
              <a:lstStyle/>
              <a:p>
                <a:pPr eaLnBrk="1" latinLnBrk="1" hangingPunct="1">
                  <a:buSzTx/>
                  <a:buFontTx/>
                  <a:buNone/>
                </a:pPr>
                <a:r>
                  <a:rPr kumimoji="1" lang="zh-CN" altLang="en-US" sz="2000">
                    <a:solidFill>
                      <a:srgbClr val="FFFFFF"/>
                    </a:solidFill>
                    <a:latin typeface="Times New Roman" pitchFamily="18" charset="0"/>
                    <a:ea typeface="黑体" pitchFamily="49" charset="-122"/>
                  </a:rPr>
                  <a:t>国家</a:t>
                </a:r>
              </a:p>
              <a:p>
                <a:pPr eaLnBrk="1" latinLnBrk="1" hangingPunct="1">
                  <a:buSzTx/>
                  <a:buFontTx/>
                  <a:buNone/>
                </a:pPr>
                <a:r>
                  <a:rPr kumimoji="1" lang="zh-CN" altLang="en-US" sz="2000">
                    <a:solidFill>
                      <a:srgbClr val="FFFFFF"/>
                    </a:solidFill>
                    <a:latin typeface="Times New Roman" pitchFamily="18" charset="0"/>
                    <a:ea typeface="黑体" pitchFamily="49" charset="-122"/>
                  </a:rPr>
                  <a:t>主权</a:t>
                </a:r>
              </a:p>
            </p:txBody>
          </p:sp>
          <p:sp>
            <p:nvSpPr>
              <p:cNvPr id="38964" name="Oval 24"/>
              <p:cNvSpPr>
                <a:spLocks noChangeArrowheads="1"/>
              </p:cNvSpPr>
              <p:nvPr/>
            </p:nvSpPr>
            <p:spPr bwMode="auto">
              <a:xfrm>
                <a:off x="1888" y="2773"/>
                <a:ext cx="548" cy="152"/>
              </a:xfrm>
              <a:prstGeom prst="ellipse">
                <a:avLst/>
              </a:prstGeom>
              <a:gradFill rotWithShape="1">
                <a:gsLst>
                  <a:gs pos="0">
                    <a:srgbClr val="000000">
                      <a:alpha val="29999"/>
                    </a:srgbClr>
                  </a:gs>
                  <a:gs pos="100000">
                    <a:srgbClr val="FFFFFF">
                      <a:alpha val="0"/>
                    </a:srgbClr>
                  </a:gs>
                </a:gsLst>
                <a:path path="shape">
                  <a:fillToRect l="50000" t="50000" r="50000" b="50000"/>
                </a:path>
              </a:gradFill>
              <a:ln w="9525" algn="ctr">
                <a:noFill/>
                <a:round/>
                <a:headEnd/>
                <a:tailEnd/>
              </a:ln>
            </p:spPr>
            <p:txBody>
              <a:bodyPr wrap="none" anchor="ctr"/>
              <a:lstStyle/>
              <a:p>
                <a:pPr algn="l"/>
                <a:endParaRPr lang="zh-CN" altLang="en-US"/>
              </a:p>
            </p:txBody>
          </p:sp>
        </p:grpSp>
        <p:grpSp>
          <p:nvGrpSpPr>
            <p:cNvPr id="38947" name="Group 44"/>
            <p:cNvGrpSpPr>
              <a:grpSpLocks/>
            </p:cNvGrpSpPr>
            <p:nvPr/>
          </p:nvGrpSpPr>
          <p:grpSpPr bwMode="auto">
            <a:xfrm>
              <a:off x="2200" y="2755"/>
              <a:ext cx="1644" cy="1219"/>
              <a:chOff x="2200" y="2755"/>
              <a:chExt cx="1644" cy="1219"/>
            </a:xfrm>
          </p:grpSpPr>
          <p:sp>
            <p:nvSpPr>
              <p:cNvPr id="38950" name="Line 34"/>
              <p:cNvSpPr>
                <a:spLocks noChangeShapeType="1"/>
              </p:cNvSpPr>
              <p:nvPr/>
            </p:nvSpPr>
            <p:spPr bwMode="auto">
              <a:xfrm flipH="1" flipV="1">
                <a:off x="2200" y="2812"/>
                <a:ext cx="425" cy="340"/>
              </a:xfrm>
              <a:prstGeom prst="line">
                <a:avLst/>
              </a:prstGeom>
              <a:noFill/>
              <a:ln w="63500">
                <a:solidFill>
                  <a:srgbClr val="993300"/>
                </a:solidFill>
                <a:round/>
                <a:headEnd/>
                <a:tailEnd type="triangle" w="med" len="med"/>
              </a:ln>
            </p:spPr>
            <p:txBody>
              <a:bodyPr/>
              <a:lstStyle/>
              <a:p>
                <a:endParaRPr lang="zh-CN" altLang="en-US"/>
              </a:p>
            </p:txBody>
          </p:sp>
          <p:sp>
            <p:nvSpPr>
              <p:cNvPr id="38951" name="Line 35"/>
              <p:cNvSpPr>
                <a:spLocks noChangeShapeType="1"/>
              </p:cNvSpPr>
              <p:nvPr/>
            </p:nvSpPr>
            <p:spPr bwMode="auto">
              <a:xfrm flipH="1" flipV="1">
                <a:off x="2767" y="2755"/>
                <a:ext cx="170" cy="312"/>
              </a:xfrm>
              <a:prstGeom prst="line">
                <a:avLst/>
              </a:prstGeom>
              <a:noFill/>
              <a:ln w="63500">
                <a:solidFill>
                  <a:srgbClr val="993300"/>
                </a:solidFill>
                <a:round/>
                <a:headEnd/>
                <a:tailEnd type="triangle" w="med" len="med"/>
              </a:ln>
            </p:spPr>
            <p:txBody>
              <a:bodyPr/>
              <a:lstStyle/>
              <a:p>
                <a:endParaRPr lang="zh-CN" altLang="en-US"/>
              </a:p>
            </p:txBody>
          </p:sp>
          <p:sp>
            <p:nvSpPr>
              <p:cNvPr id="38952" name="Line 36"/>
              <p:cNvSpPr>
                <a:spLocks noChangeShapeType="1"/>
              </p:cNvSpPr>
              <p:nvPr/>
            </p:nvSpPr>
            <p:spPr bwMode="auto">
              <a:xfrm flipV="1">
                <a:off x="3192" y="2756"/>
                <a:ext cx="114" cy="340"/>
              </a:xfrm>
              <a:prstGeom prst="line">
                <a:avLst/>
              </a:prstGeom>
              <a:noFill/>
              <a:ln w="63500">
                <a:solidFill>
                  <a:srgbClr val="993300"/>
                </a:solidFill>
                <a:round/>
                <a:headEnd/>
                <a:tailEnd type="triangle" w="med" len="med"/>
              </a:ln>
            </p:spPr>
            <p:txBody>
              <a:bodyPr/>
              <a:lstStyle/>
              <a:p>
                <a:endParaRPr lang="zh-CN" altLang="en-US"/>
              </a:p>
            </p:txBody>
          </p:sp>
          <p:sp>
            <p:nvSpPr>
              <p:cNvPr id="38953" name="Line 37"/>
              <p:cNvSpPr>
                <a:spLocks noChangeShapeType="1"/>
              </p:cNvSpPr>
              <p:nvPr/>
            </p:nvSpPr>
            <p:spPr bwMode="auto">
              <a:xfrm flipV="1">
                <a:off x="3448" y="2812"/>
                <a:ext cx="396" cy="312"/>
              </a:xfrm>
              <a:prstGeom prst="line">
                <a:avLst/>
              </a:prstGeom>
              <a:noFill/>
              <a:ln w="63500">
                <a:solidFill>
                  <a:srgbClr val="993300"/>
                </a:solidFill>
                <a:round/>
                <a:headEnd/>
                <a:tailEnd type="triangle" w="med" len="med"/>
              </a:ln>
            </p:spPr>
            <p:txBody>
              <a:bodyPr/>
              <a:lstStyle/>
              <a:p>
                <a:endParaRPr lang="zh-CN" altLang="en-US"/>
              </a:p>
            </p:txBody>
          </p:sp>
          <p:grpSp>
            <p:nvGrpSpPr>
              <p:cNvPr id="38954" name="Group 33"/>
              <p:cNvGrpSpPr>
                <a:grpSpLocks/>
              </p:cNvGrpSpPr>
              <p:nvPr/>
            </p:nvGrpSpPr>
            <p:grpSpPr bwMode="auto">
              <a:xfrm>
                <a:off x="2625" y="2981"/>
                <a:ext cx="813" cy="993"/>
                <a:chOff x="4244" y="2429"/>
                <a:chExt cx="1173" cy="1434"/>
              </a:xfrm>
            </p:grpSpPr>
            <p:sp>
              <p:nvSpPr>
                <p:cNvPr id="38955" name="Oval 31"/>
                <p:cNvSpPr>
                  <a:spLocks noChangeArrowheads="1"/>
                </p:cNvSpPr>
                <p:nvPr/>
              </p:nvSpPr>
              <p:spPr bwMode="auto">
                <a:xfrm>
                  <a:off x="4244" y="2429"/>
                  <a:ext cx="1173" cy="1173"/>
                </a:xfrm>
                <a:prstGeom prst="ellipse">
                  <a:avLst/>
                </a:prstGeom>
                <a:gradFill rotWithShape="1">
                  <a:gsLst>
                    <a:gs pos="0">
                      <a:srgbClr val="FF6600"/>
                    </a:gs>
                    <a:gs pos="100000">
                      <a:srgbClr val="431B00"/>
                    </a:gs>
                  </a:gsLst>
                  <a:path path="rect">
                    <a:fillToRect r="100000" b="100000"/>
                  </a:path>
                </a:gradFill>
                <a:ln w="28575">
                  <a:noFill/>
                  <a:round/>
                  <a:headEnd/>
                  <a:tailEnd/>
                </a:ln>
              </p:spPr>
              <p:txBody>
                <a:bodyPr wrap="none" anchor="ctr"/>
                <a:lstStyle/>
                <a:p>
                  <a:pPr eaLnBrk="1" latinLnBrk="1" hangingPunct="1">
                    <a:buSzTx/>
                    <a:buFontTx/>
                    <a:buNone/>
                  </a:pPr>
                  <a:r>
                    <a:rPr kumimoji="1" lang="zh-CN" altLang="en-US" sz="2800">
                      <a:solidFill>
                        <a:srgbClr val="FFFFFF"/>
                      </a:solidFill>
                      <a:latin typeface="Times New Roman" pitchFamily="18" charset="0"/>
                      <a:ea typeface="黑体" pitchFamily="49" charset="-122"/>
                    </a:rPr>
                    <a:t>海权</a:t>
                  </a:r>
                </a:p>
              </p:txBody>
            </p:sp>
            <p:sp>
              <p:nvSpPr>
                <p:cNvPr id="38956" name="Oval 32"/>
                <p:cNvSpPr>
                  <a:spLocks noChangeArrowheads="1"/>
                </p:cNvSpPr>
                <p:nvPr/>
              </p:nvSpPr>
              <p:spPr bwMode="auto">
                <a:xfrm>
                  <a:off x="4458" y="3614"/>
                  <a:ext cx="929" cy="249"/>
                </a:xfrm>
                <a:prstGeom prst="ellipse">
                  <a:avLst/>
                </a:prstGeom>
                <a:gradFill rotWithShape="1">
                  <a:gsLst>
                    <a:gs pos="0">
                      <a:srgbClr val="000000">
                        <a:alpha val="29999"/>
                      </a:srgbClr>
                    </a:gs>
                    <a:gs pos="100000">
                      <a:srgbClr val="FFFFFF">
                        <a:alpha val="0"/>
                      </a:srgbClr>
                    </a:gs>
                  </a:gsLst>
                  <a:path path="shape">
                    <a:fillToRect l="50000" t="50000" r="50000" b="50000"/>
                  </a:path>
                </a:gradFill>
                <a:ln w="9525" algn="ctr">
                  <a:noFill/>
                  <a:round/>
                  <a:headEnd/>
                  <a:tailEnd/>
                </a:ln>
              </p:spPr>
              <p:txBody>
                <a:bodyPr wrap="none" anchor="ctr"/>
                <a:lstStyle/>
                <a:p>
                  <a:pPr algn="l"/>
                  <a:endParaRPr lang="zh-CN" altLang="en-US"/>
                </a:p>
              </p:txBody>
            </p:sp>
          </p:grpSp>
        </p:grpSp>
        <p:sp>
          <p:nvSpPr>
            <p:cNvPr id="38948" name="Arc 38"/>
            <p:cNvSpPr>
              <a:spLocks/>
            </p:cNvSpPr>
            <p:nvPr/>
          </p:nvSpPr>
          <p:spPr bwMode="auto">
            <a:xfrm rot="18732079" flipH="1">
              <a:off x="1249" y="1494"/>
              <a:ext cx="1814" cy="2067"/>
            </a:xfrm>
            <a:custGeom>
              <a:avLst/>
              <a:gdLst>
                <a:gd name="T0" fmla="*/ 0 w 23567"/>
                <a:gd name="T1" fmla="*/ 0 h 21600"/>
                <a:gd name="T2" fmla="*/ 0 w 23567"/>
                <a:gd name="T3" fmla="*/ 0 h 21600"/>
                <a:gd name="T4" fmla="*/ 0 w 23567"/>
                <a:gd name="T5" fmla="*/ 0 h 21600"/>
                <a:gd name="T6" fmla="*/ 0 60000 65536"/>
                <a:gd name="T7" fmla="*/ 0 60000 65536"/>
                <a:gd name="T8" fmla="*/ 0 60000 65536"/>
                <a:gd name="T9" fmla="*/ 0 w 23567"/>
                <a:gd name="T10" fmla="*/ 0 h 21600"/>
                <a:gd name="T11" fmla="*/ 23567 w 23567"/>
                <a:gd name="T12" fmla="*/ 21600 h 21600"/>
              </a:gdLst>
              <a:ahLst/>
              <a:cxnLst>
                <a:cxn ang="T6">
                  <a:pos x="T0" y="T1"/>
                </a:cxn>
                <a:cxn ang="T7">
                  <a:pos x="T2" y="T3"/>
                </a:cxn>
                <a:cxn ang="T8">
                  <a:pos x="T4" y="T5"/>
                </a:cxn>
              </a:cxnLst>
              <a:rect l="T9" t="T10" r="T11" b="T12"/>
              <a:pathLst>
                <a:path w="23567" h="21600" fill="none" extrusionOk="0">
                  <a:moveTo>
                    <a:pt x="-1" y="114"/>
                  </a:moveTo>
                  <a:cubicBezTo>
                    <a:pt x="738" y="38"/>
                    <a:pt x="1480" y="-1"/>
                    <a:pt x="2223" y="0"/>
                  </a:cubicBezTo>
                  <a:cubicBezTo>
                    <a:pt x="12873" y="0"/>
                    <a:pt x="21933" y="7762"/>
                    <a:pt x="23567" y="18286"/>
                  </a:cubicBezTo>
                </a:path>
                <a:path w="23567" h="21600" stroke="0" extrusionOk="0">
                  <a:moveTo>
                    <a:pt x="-1" y="114"/>
                  </a:moveTo>
                  <a:cubicBezTo>
                    <a:pt x="738" y="38"/>
                    <a:pt x="1480" y="-1"/>
                    <a:pt x="2223" y="0"/>
                  </a:cubicBezTo>
                  <a:cubicBezTo>
                    <a:pt x="12873" y="0"/>
                    <a:pt x="21933" y="7762"/>
                    <a:pt x="23567" y="18286"/>
                  </a:cubicBezTo>
                  <a:lnTo>
                    <a:pt x="2223" y="21600"/>
                  </a:lnTo>
                  <a:close/>
                </a:path>
              </a:pathLst>
            </a:custGeom>
            <a:noFill/>
            <a:ln w="25400">
              <a:solidFill>
                <a:schemeClr val="tx1"/>
              </a:solidFill>
              <a:prstDash val="sysDot"/>
              <a:round/>
              <a:headEnd type="triangle" w="med" len="med"/>
              <a:tailEnd/>
            </a:ln>
          </p:spPr>
          <p:txBody>
            <a:bodyPr wrap="none" anchor="ctr"/>
            <a:lstStyle/>
            <a:p>
              <a:endParaRPr lang="zh-CN" altLang="en-US"/>
            </a:p>
          </p:txBody>
        </p:sp>
        <p:sp>
          <p:nvSpPr>
            <p:cNvPr id="38949" name="Arc 41"/>
            <p:cNvSpPr>
              <a:spLocks/>
            </p:cNvSpPr>
            <p:nvPr/>
          </p:nvSpPr>
          <p:spPr bwMode="auto">
            <a:xfrm rot="816502">
              <a:off x="3277" y="1168"/>
              <a:ext cx="1446" cy="2413"/>
            </a:xfrm>
            <a:custGeom>
              <a:avLst/>
              <a:gdLst>
                <a:gd name="T0" fmla="*/ 0 w 21600"/>
                <a:gd name="T1" fmla="*/ 0 h 32427"/>
                <a:gd name="T2" fmla="*/ 0 w 21600"/>
                <a:gd name="T3" fmla="*/ 0 h 32427"/>
                <a:gd name="T4" fmla="*/ 0 w 21600"/>
                <a:gd name="T5" fmla="*/ 0 h 32427"/>
                <a:gd name="T6" fmla="*/ 0 60000 65536"/>
                <a:gd name="T7" fmla="*/ 0 60000 65536"/>
                <a:gd name="T8" fmla="*/ 0 60000 65536"/>
                <a:gd name="T9" fmla="*/ 0 w 21600"/>
                <a:gd name="T10" fmla="*/ 0 h 32427"/>
                <a:gd name="T11" fmla="*/ 21600 w 21600"/>
                <a:gd name="T12" fmla="*/ 32427 h 32427"/>
              </a:gdLst>
              <a:ahLst/>
              <a:cxnLst>
                <a:cxn ang="T6">
                  <a:pos x="T0" y="T1"/>
                </a:cxn>
                <a:cxn ang="T7">
                  <a:pos x="T2" y="T3"/>
                </a:cxn>
                <a:cxn ang="T8">
                  <a:pos x="T4" y="T5"/>
                </a:cxn>
              </a:cxnLst>
              <a:rect l="T9" t="T10" r="T11" b="T12"/>
              <a:pathLst>
                <a:path w="21600" h="32427" fill="none" extrusionOk="0">
                  <a:moveTo>
                    <a:pt x="9493" y="0"/>
                  </a:moveTo>
                  <a:cubicBezTo>
                    <a:pt x="16902" y="3625"/>
                    <a:pt x="21600" y="11153"/>
                    <a:pt x="21600" y="19402"/>
                  </a:cubicBezTo>
                  <a:cubicBezTo>
                    <a:pt x="21600" y="24103"/>
                    <a:pt x="20066" y="28676"/>
                    <a:pt x="17231" y="32427"/>
                  </a:cubicBezTo>
                </a:path>
                <a:path w="21600" h="32427" stroke="0" extrusionOk="0">
                  <a:moveTo>
                    <a:pt x="9493" y="0"/>
                  </a:moveTo>
                  <a:cubicBezTo>
                    <a:pt x="16902" y="3625"/>
                    <a:pt x="21600" y="11153"/>
                    <a:pt x="21600" y="19402"/>
                  </a:cubicBezTo>
                  <a:cubicBezTo>
                    <a:pt x="21600" y="24103"/>
                    <a:pt x="20066" y="28676"/>
                    <a:pt x="17231" y="32427"/>
                  </a:cubicBezTo>
                  <a:lnTo>
                    <a:pt x="0" y="19402"/>
                  </a:lnTo>
                  <a:close/>
                </a:path>
              </a:pathLst>
            </a:custGeom>
            <a:noFill/>
            <a:ln w="25400">
              <a:solidFill>
                <a:schemeClr val="tx1"/>
              </a:solidFill>
              <a:prstDash val="sysDot"/>
              <a:round/>
              <a:headEnd type="triangle" w="med" len="med"/>
              <a:tailEnd/>
            </a:ln>
          </p:spPr>
          <p:txBody>
            <a:bodyPr wrap="none" anchor="ctr"/>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39624"/>
                                        </p:tgtEl>
                                        <p:attrNameLst>
                                          <p:attrName>style.visibility</p:attrName>
                                        </p:attrNameLst>
                                      </p:cBhvr>
                                      <p:to>
                                        <p:strVal val="visible"/>
                                      </p:to>
                                    </p:set>
                                    <p:anim calcmode="lin" valueType="num">
                                      <p:cBhvr>
                                        <p:cTn id="11" dur="5000" fill="hold"/>
                                        <p:tgtEl>
                                          <p:spTgt spid="239624"/>
                                        </p:tgtEl>
                                        <p:attrNameLst>
                                          <p:attrName>ppt_w</p:attrName>
                                        </p:attrNameLst>
                                      </p:cBhvr>
                                      <p:tavLst>
                                        <p:tav tm="0">
                                          <p:val>
                                            <p:fltVal val="0"/>
                                          </p:val>
                                        </p:tav>
                                        <p:tav tm="100000">
                                          <p:val>
                                            <p:strVal val="#ppt_w"/>
                                          </p:val>
                                        </p:tav>
                                      </p:tavLst>
                                    </p:anim>
                                    <p:anim calcmode="lin" valueType="num">
                                      <p:cBhvr>
                                        <p:cTn id="12" dur="5000" fill="hold"/>
                                        <p:tgtEl>
                                          <p:spTgt spid="23962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9625"/>
                                        </p:tgtEl>
                                        <p:attrNameLst>
                                          <p:attrName>style.visibility</p:attrName>
                                        </p:attrNameLst>
                                      </p:cBhvr>
                                      <p:to>
                                        <p:strVal val="visible"/>
                                      </p:to>
                                    </p:set>
                                    <p:anim calcmode="lin" valueType="num">
                                      <p:cBhvr>
                                        <p:cTn id="15" dur="5000" fill="hold"/>
                                        <p:tgtEl>
                                          <p:spTgt spid="239625"/>
                                        </p:tgtEl>
                                        <p:attrNameLst>
                                          <p:attrName>ppt_w</p:attrName>
                                        </p:attrNameLst>
                                      </p:cBhvr>
                                      <p:tavLst>
                                        <p:tav tm="0">
                                          <p:val>
                                            <p:fltVal val="0"/>
                                          </p:val>
                                        </p:tav>
                                        <p:tav tm="100000">
                                          <p:val>
                                            <p:strVal val="#ppt_w"/>
                                          </p:val>
                                        </p:tav>
                                      </p:tavLst>
                                    </p:anim>
                                    <p:anim calcmode="lin" valueType="num">
                                      <p:cBhvr>
                                        <p:cTn id="16" dur="5000" fill="hold"/>
                                        <p:tgtEl>
                                          <p:spTgt spid="23962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39626"/>
                                        </p:tgtEl>
                                        <p:attrNameLst>
                                          <p:attrName>style.visibility</p:attrName>
                                        </p:attrNameLst>
                                      </p:cBhvr>
                                      <p:to>
                                        <p:strVal val="visible"/>
                                      </p:to>
                                    </p:set>
                                    <p:anim calcmode="lin" valueType="num">
                                      <p:cBhvr>
                                        <p:cTn id="19" dur="5000" fill="hold"/>
                                        <p:tgtEl>
                                          <p:spTgt spid="239626"/>
                                        </p:tgtEl>
                                        <p:attrNameLst>
                                          <p:attrName>ppt_w</p:attrName>
                                        </p:attrNameLst>
                                      </p:cBhvr>
                                      <p:tavLst>
                                        <p:tav tm="0">
                                          <p:val>
                                            <p:fltVal val="0"/>
                                          </p:val>
                                        </p:tav>
                                        <p:tav tm="100000">
                                          <p:val>
                                            <p:strVal val="#ppt_w"/>
                                          </p:val>
                                        </p:tav>
                                      </p:tavLst>
                                    </p:anim>
                                    <p:anim calcmode="lin" valueType="num">
                                      <p:cBhvr>
                                        <p:cTn id="20" dur="5000" fill="hold"/>
                                        <p:tgtEl>
                                          <p:spTgt spid="23962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39627"/>
                                        </p:tgtEl>
                                        <p:attrNameLst>
                                          <p:attrName>style.visibility</p:attrName>
                                        </p:attrNameLst>
                                      </p:cBhvr>
                                      <p:to>
                                        <p:strVal val="visible"/>
                                      </p:to>
                                    </p:set>
                                    <p:anim calcmode="lin" valueType="num">
                                      <p:cBhvr>
                                        <p:cTn id="23" dur="5000" fill="hold"/>
                                        <p:tgtEl>
                                          <p:spTgt spid="239627"/>
                                        </p:tgtEl>
                                        <p:attrNameLst>
                                          <p:attrName>ppt_w</p:attrName>
                                        </p:attrNameLst>
                                      </p:cBhvr>
                                      <p:tavLst>
                                        <p:tav tm="0">
                                          <p:val>
                                            <p:fltVal val="0"/>
                                          </p:val>
                                        </p:tav>
                                        <p:tav tm="100000">
                                          <p:val>
                                            <p:strVal val="#ppt_w"/>
                                          </p:val>
                                        </p:tav>
                                      </p:tavLst>
                                    </p:anim>
                                    <p:anim calcmode="lin" valueType="num">
                                      <p:cBhvr>
                                        <p:cTn id="24" dur="5000" fill="hold"/>
                                        <p:tgtEl>
                                          <p:spTgt spid="23962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0" fill="hold"/>
                                        <p:tgtEl>
                                          <p:spTgt spid="3"/>
                                        </p:tgtEl>
                                        <p:attrNameLst>
                                          <p:attrName>ppt_w</p:attrName>
                                        </p:attrNameLst>
                                      </p:cBhvr>
                                      <p:tavLst>
                                        <p:tav tm="0">
                                          <p:val>
                                            <p:fltVal val="0"/>
                                          </p:val>
                                        </p:tav>
                                        <p:tav tm="100000">
                                          <p:val>
                                            <p:strVal val="#ppt_w"/>
                                          </p:val>
                                        </p:tav>
                                      </p:tavLst>
                                    </p:anim>
                                    <p:anim calcmode="lin" valueType="num">
                                      <p:cBhvr>
                                        <p:cTn id="28" dur="50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39631"/>
                                        </p:tgtEl>
                                        <p:attrNameLst>
                                          <p:attrName>style.visibility</p:attrName>
                                        </p:attrNameLst>
                                      </p:cBhvr>
                                      <p:to>
                                        <p:strVal val="visible"/>
                                      </p:to>
                                    </p:set>
                                    <p:anim calcmode="lin" valueType="num">
                                      <p:cBhvr>
                                        <p:cTn id="31" dur="5000" fill="hold"/>
                                        <p:tgtEl>
                                          <p:spTgt spid="239631"/>
                                        </p:tgtEl>
                                        <p:attrNameLst>
                                          <p:attrName>ppt_w</p:attrName>
                                        </p:attrNameLst>
                                      </p:cBhvr>
                                      <p:tavLst>
                                        <p:tav tm="0">
                                          <p:val>
                                            <p:fltVal val="0"/>
                                          </p:val>
                                        </p:tav>
                                        <p:tav tm="100000">
                                          <p:val>
                                            <p:strVal val="#ppt_w"/>
                                          </p:val>
                                        </p:tav>
                                      </p:tavLst>
                                    </p:anim>
                                    <p:anim calcmode="lin" valueType="num">
                                      <p:cBhvr>
                                        <p:cTn id="32" dur="5000" fill="hold"/>
                                        <p:tgtEl>
                                          <p:spTgt spid="239631"/>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39632"/>
                                        </p:tgtEl>
                                        <p:attrNameLst>
                                          <p:attrName>style.visibility</p:attrName>
                                        </p:attrNameLst>
                                      </p:cBhvr>
                                      <p:to>
                                        <p:strVal val="visible"/>
                                      </p:to>
                                    </p:set>
                                    <p:anim calcmode="lin" valueType="num">
                                      <p:cBhvr>
                                        <p:cTn id="35" dur="5000" fill="hold"/>
                                        <p:tgtEl>
                                          <p:spTgt spid="239632"/>
                                        </p:tgtEl>
                                        <p:attrNameLst>
                                          <p:attrName>ppt_w</p:attrName>
                                        </p:attrNameLst>
                                      </p:cBhvr>
                                      <p:tavLst>
                                        <p:tav tm="0">
                                          <p:val>
                                            <p:fltVal val="0"/>
                                          </p:val>
                                        </p:tav>
                                        <p:tav tm="100000">
                                          <p:val>
                                            <p:strVal val="#ppt_w"/>
                                          </p:val>
                                        </p:tav>
                                      </p:tavLst>
                                    </p:anim>
                                    <p:anim calcmode="lin" valueType="num">
                                      <p:cBhvr>
                                        <p:cTn id="36" dur="5000" fill="hold"/>
                                        <p:tgtEl>
                                          <p:spTgt spid="23963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39633"/>
                                        </p:tgtEl>
                                        <p:attrNameLst>
                                          <p:attrName>style.visibility</p:attrName>
                                        </p:attrNameLst>
                                      </p:cBhvr>
                                      <p:to>
                                        <p:strVal val="visible"/>
                                      </p:to>
                                    </p:set>
                                    <p:anim calcmode="lin" valueType="num">
                                      <p:cBhvr>
                                        <p:cTn id="39" dur="5000" fill="hold"/>
                                        <p:tgtEl>
                                          <p:spTgt spid="239633"/>
                                        </p:tgtEl>
                                        <p:attrNameLst>
                                          <p:attrName>ppt_w</p:attrName>
                                        </p:attrNameLst>
                                      </p:cBhvr>
                                      <p:tavLst>
                                        <p:tav tm="0">
                                          <p:val>
                                            <p:fltVal val="0"/>
                                          </p:val>
                                        </p:tav>
                                        <p:tav tm="100000">
                                          <p:val>
                                            <p:strVal val="#ppt_w"/>
                                          </p:val>
                                        </p:tav>
                                      </p:tavLst>
                                    </p:anim>
                                    <p:anim calcmode="lin" valueType="num">
                                      <p:cBhvr>
                                        <p:cTn id="40" dur="5000" fill="hold"/>
                                        <p:tgtEl>
                                          <p:spTgt spid="239633"/>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239634"/>
                                        </p:tgtEl>
                                        <p:attrNameLst>
                                          <p:attrName>style.visibility</p:attrName>
                                        </p:attrNameLst>
                                      </p:cBhvr>
                                      <p:to>
                                        <p:strVal val="visible"/>
                                      </p:to>
                                    </p:set>
                                    <p:anim calcmode="lin" valueType="num">
                                      <p:cBhvr>
                                        <p:cTn id="43" dur="5000" fill="hold"/>
                                        <p:tgtEl>
                                          <p:spTgt spid="239634"/>
                                        </p:tgtEl>
                                        <p:attrNameLst>
                                          <p:attrName>ppt_w</p:attrName>
                                        </p:attrNameLst>
                                      </p:cBhvr>
                                      <p:tavLst>
                                        <p:tav tm="0">
                                          <p:val>
                                            <p:fltVal val="0"/>
                                          </p:val>
                                        </p:tav>
                                        <p:tav tm="100000">
                                          <p:val>
                                            <p:strVal val="#ppt_w"/>
                                          </p:val>
                                        </p:tav>
                                      </p:tavLst>
                                    </p:anim>
                                    <p:anim calcmode="lin" valueType="num">
                                      <p:cBhvr>
                                        <p:cTn id="44" dur="5000" fill="hold"/>
                                        <p:tgtEl>
                                          <p:spTgt spid="239634"/>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0" fill="hold"/>
                                        <p:tgtEl>
                                          <p:spTgt spid="4"/>
                                        </p:tgtEl>
                                        <p:attrNameLst>
                                          <p:attrName>ppt_w</p:attrName>
                                        </p:attrNameLst>
                                      </p:cBhvr>
                                      <p:tavLst>
                                        <p:tav tm="0">
                                          <p:val>
                                            <p:fltVal val="0"/>
                                          </p:val>
                                        </p:tav>
                                        <p:tav tm="100000">
                                          <p:val>
                                            <p:strVal val="#ppt_w"/>
                                          </p:val>
                                        </p:tav>
                                      </p:tavLst>
                                    </p:anim>
                                    <p:anim calcmode="lin" valueType="num">
                                      <p:cBhvr>
                                        <p:cTn id="48" dur="5000" fill="hold"/>
                                        <p:tgtEl>
                                          <p:spTgt spid="4"/>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239638"/>
                                        </p:tgtEl>
                                        <p:attrNameLst>
                                          <p:attrName>style.visibility</p:attrName>
                                        </p:attrNameLst>
                                      </p:cBhvr>
                                      <p:to>
                                        <p:strVal val="visible"/>
                                      </p:to>
                                    </p:set>
                                    <p:anim calcmode="lin" valueType="num">
                                      <p:cBhvr>
                                        <p:cTn id="51" dur="5000" fill="hold"/>
                                        <p:tgtEl>
                                          <p:spTgt spid="239638"/>
                                        </p:tgtEl>
                                        <p:attrNameLst>
                                          <p:attrName>ppt_w</p:attrName>
                                        </p:attrNameLst>
                                      </p:cBhvr>
                                      <p:tavLst>
                                        <p:tav tm="0">
                                          <p:val>
                                            <p:fltVal val="0"/>
                                          </p:val>
                                        </p:tav>
                                        <p:tav tm="100000">
                                          <p:val>
                                            <p:strVal val="#ppt_w"/>
                                          </p:val>
                                        </p:tav>
                                      </p:tavLst>
                                    </p:anim>
                                    <p:anim calcmode="lin" valueType="num">
                                      <p:cBhvr>
                                        <p:cTn id="52" dur="5000" fill="hold"/>
                                        <p:tgtEl>
                                          <p:spTgt spid="239638"/>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239639"/>
                                        </p:tgtEl>
                                        <p:attrNameLst>
                                          <p:attrName>style.visibility</p:attrName>
                                        </p:attrNameLst>
                                      </p:cBhvr>
                                      <p:to>
                                        <p:strVal val="visible"/>
                                      </p:to>
                                    </p:set>
                                    <p:anim calcmode="lin" valueType="num">
                                      <p:cBhvr>
                                        <p:cTn id="55" dur="5000" fill="hold"/>
                                        <p:tgtEl>
                                          <p:spTgt spid="239639"/>
                                        </p:tgtEl>
                                        <p:attrNameLst>
                                          <p:attrName>ppt_w</p:attrName>
                                        </p:attrNameLst>
                                      </p:cBhvr>
                                      <p:tavLst>
                                        <p:tav tm="0">
                                          <p:val>
                                            <p:fltVal val="0"/>
                                          </p:val>
                                        </p:tav>
                                        <p:tav tm="100000">
                                          <p:val>
                                            <p:strVal val="#ppt_w"/>
                                          </p:val>
                                        </p:tav>
                                      </p:tavLst>
                                    </p:anim>
                                    <p:anim calcmode="lin" valueType="num">
                                      <p:cBhvr>
                                        <p:cTn id="56" dur="5000" fill="hold"/>
                                        <p:tgtEl>
                                          <p:spTgt spid="23963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239641"/>
                                        </p:tgtEl>
                                        <p:attrNameLst>
                                          <p:attrName>style.visibility</p:attrName>
                                        </p:attrNameLst>
                                      </p:cBhvr>
                                      <p:to>
                                        <p:strVal val="visible"/>
                                      </p:to>
                                    </p:set>
                                    <p:anim calcmode="lin" valueType="num">
                                      <p:cBhvr>
                                        <p:cTn id="59" dur="5000" fill="hold"/>
                                        <p:tgtEl>
                                          <p:spTgt spid="239641"/>
                                        </p:tgtEl>
                                        <p:attrNameLst>
                                          <p:attrName>ppt_w</p:attrName>
                                        </p:attrNameLst>
                                      </p:cBhvr>
                                      <p:tavLst>
                                        <p:tav tm="0">
                                          <p:val>
                                            <p:fltVal val="0"/>
                                          </p:val>
                                        </p:tav>
                                        <p:tav tm="100000">
                                          <p:val>
                                            <p:strVal val="#ppt_w"/>
                                          </p:val>
                                        </p:tav>
                                      </p:tavLst>
                                    </p:anim>
                                    <p:anim calcmode="lin" valueType="num">
                                      <p:cBhvr>
                                        <p:cTn id="60" dur="5000" fill="hold"/>
                                        <p:tgtEl>
                                          <p:spTgt spid="239641"/>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239642"/>
                                        </p:tgtEl>
                                        <p:attrNameLst>
                                          <p:attrName>style.visibility</p:attrName>
                                        </p:attrNameLst>
                                      </p:cBhvr>
                                      <p:to>
                                        <p:strVal val="visible"/>
                                      </p:to>
                                    </p:set>
                                    <p:anim calcmode="lin" valueType="num">
                                      <p:cBhvr>
                                        <p:cTn id="63" dur="5000" fill="hold"/>
                                        <p:tgtEl>
                                          <p:spTgt spid="239642"/>
                                        </p:tgtEl>
                                        <p:attrNameLst>
                                          <p:attrName>ppt_w</p:attrName>
                                        </p:attrNameLst>
                                      </p:cBhvr>
                                      <p:tavLst>
                                        <p:tav tm="0">
                                          <p:val>
                                            <p:fltVal val="0"/>
                                          </p:val>
                                        </p:tav>
                                        <p:tav tm="100000">
                                          <p:val>
                                            <p:strVal val="#ppt_w"/>
                                          </p:val>
                                        </p:tav>
                                      </p:tavLst>
                                    </p:anim>
                                    <p:anim calcmode="lin" valueType="num">
                                      <p:cBhvr>
                                        <p:cTn id="64" dur="5000" fill="hold"/>
                                        <p:tgtEl>
                                          <p:spTgt spid="239642"/>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0" fill="hold"/>
                                        <p:tgtEl>
                                          <p:spTgt spid="5"/>
                                        </p:tgtEl>
                                        <p:attrNameLst>
                                          <p:attrName>ppt_w</p:attrName>
                                        </p:attrNameLst>
                                      </p:cBhvr>
                                      <p:tavLst>
                                        <p:tav tm="0">
                                          <p:val>
                                            <p:fltVal val="0"/>
                                          </p:val>
                                        </p:tav>
                                        <p:tav tm="100000">
                                          <p:val>
                                            <p:strVal val="#ppt_w"/>
                                          </p:val>
                                        </p:tav>
                                      </p:tavLst>
                                    </p:anim>
                                    <p:anim calcmode="lin" valueType="num">
                                      <p:cBhvr>
                                        <p:cTn id="68" dur="5000" fill="hold"/>
                                        <p:tgtEl>
                                          <p:spTgt spid="5"/>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0" fill="hold"/>
                                        <p:tgtEl>
                                          <p:spTgt spid="6"/>
                                        </p:tgtEl>
                                        <p:attrNameLst>
                                          <p:attrName>ppt_w</p:attrName>
                                        </p:attrNameLst>
                                      </p:cBhvr>
                                      <p:tavLst>
                                        <p:tav tm="0">
                                          <p:val>
                                            <p:fltVal val="0"/>
                                          </p:val>
                                        </p:tav>
                                        <p:tav tm="100000">
                                          <p:val>
                                            <p:strVal val="#ppt_w"/>
                                          </p:val>
                                        </p:tav>
                                      </p:tavLst>
                                    </p:anim>
                                    <p:anim calcmode="lin" valueType="num">
                                      <p:cBhvr>
                                        <p:cTn id="72" dur="5000" fill="hold"/>
                                        <p:tgtEl>
                                          <p:spTgt spid="6"/>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239649"/>
                                        </p:tgtEl>
                                        <p:attrNameLst>
                                          <p:attrName>style.visibility</p:attrName>
                                        </p:attrNameLst>
                                      </p:cBhvr>
                                      <p:to>
                                        <p:strVal val="visible"/>
                                      </p:to>
                                    </p:set>
                                    <p:anim calcmode="lin" valueType="num">
                                      <p:cBhvr>
                                        <p:cTn id="75" dur="5000" fill="hold"/>
                                        <p:tgtEl>
                                          <p:spTgt spid="239649"/>
                                        </p:tgtEl>
                                        <p:attrNameLst>
                                          <p:attrName>ppt_w</p:attrName>
                                        </p:attrNameLst>
                                      </p:cBhvr>
                                      <p:tavLst>
                                        <p:tav tm="0">
                                          <p:val>
                                            <p:fltVal val="0"/>
                                          </p:val>
                                        </p:tav>
                                        <p:tav tm="100000">
                                          <p:val>
                                            <p:strVal val="#ppt_w"/>
                                          </p:val>
                                        </p:tav>
                                      </p:tavLst>
                                    </p:anim>
                                    <p:anim calcmode="lin" valueType="num">
                                      <p:cBhvr>
                                        <p:cTn id="76" dur="5000" fill="hold"/>
                                        <p:tgtEl>
                                          <p:spTgt spid="239649"/>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0" fill="hold"/>
                                        <p:tgtEl>
                                          <p:spTgt spid="7"/>
                                        </p:tgtEl>
                                        <p:attrNameLst>
                                          <p:attrName>ppt_w</p:attrName>
                                        </p:attrNameLst>
                                      </p:cBhvr>
                                      <p:tavLst>
                                        <p:tav tm="0">
                                          <p:val>
                                            <p:fltVal val="0"/>
                                          </p:val>
                                        </p:tav>
                                        <p:tav tm="100000">
                                          <p:val>
                                            <p:strVal val="#ppt_w"/>
                                          </p:val>
                                        </p:tav>
                                      </p:tavLst>
                                    </p:anim>
                                    <p:anim calcmode="lin" valueType="num">
                                      <p:cBhvr>
                                        <p:cTn id="80" dur="5000" fill="hold"/>
                                        <p:tgtEl>
                                          <p:spTgt spid="7"/>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0" fill="hold"/>
                                        <p:tgtEl>
                                          <p:spTgt spid="8"/>
                                        </p:tgtEl>
                                        <p:attrNameLst>
                                          <p:attrName>ppt_w</p:attrName>
                                        </p:attrNameLst>
                                      </p:cBhvr>
                                      <p:tavLst>
                                        <p:tav tm="0">
                                          <p:val>
                                            <p:fltVal val="0"/>
                                          </p:val>
                                        </p:tav>
                                        <p:tav tm="100000">
                                          <p:val>
                                            <p:strVal val="#ppt_w"/>
                                          </p:val>
                                        </p:tav>
                                      </p:tavLst>
                                    </p:anim>
                                    <p:anim calcmode="lin" valueType="num">
                                      <p:cBhvr>
                                        <p:cTn id="84" dur="5000" fill="hold"/>
                                        <p:tgtEl>
                                          <p:spTgt spid="8"/>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0" fill="hold"/>
                                        <p:tgtEl>
                                          <p:spTgt spid="9"/>
                                        </p:tgtEl>
                                        <p:attrNameLst>
                                          <p:attrName>ppt_w</p:attrName>
                                        </p:attrNameLst>
                                      </p:cBhvr>
                                      <p:tavLst>
                                        <p:tav tm="0">
                                          <p:val>
                                            <p:fltVal val="0"/>
                                          </p:val>
                                        </p:tav>
                                        <p:tav tm="100000">
                                          <p:val>
                                            <p:strVal val="#ppt_w"/>
                                          </p:val>
                                        </p:tav>
                                      </p:tavLst>
                                    </p:anim>
                                    <p:anim calcmode="lin" valueType="num">
                                      <p:cBhvr>
                                        <p:cTn id="88" dur="5000" fill="hold"/>
                                        <p:tgtEl>
                                          <p:spTgt spid="9"/>
                                        </p:tgtEl>
                                        <p:attrNameLst>
                                          <p:attrName>ppt_h</p:attrName>
                                        </p:attrNameLst>
                                      </p:cBhvr>
                                      <p:tavLst>
                                        <p:tav tm="0">
                                          <p:val>
                                            <p:fltVal val="0"/>
                                          </p:val>
                                        </p:tav>
                                        <p:tav tm="100000">
                                          <p:val>
                                            <p:strVal val="#ppt_h"/>
                                          </p:val>
                                        </p:tav>
                                      </p:tavLst>
                                    </p:anim>
                                  </p:childTnLst>
                                </p:cTn>
                              </p:par>
                            </p:childTnLst>
                          </p:cTn>
                        </p:par>
                        <p:par>
                          <p:cTn id="89" fill="hold">
                            <p:stCondLst>
                              <p:cond delay="5000"/>
                            </p:stCondLst>
                            <p:childTnLst>
                              <p:par>
                                <p:cTn id="90" presetID="2" presetClass="entr" presetSubtype="4" fill="hold" grpId="1" nodeType="afterEffect">
                                  <p:stCondLst>
                                    <p:cond delay="0"/>
                                  </p:stCondLst>
                                  <p:childTnLst>
                                    <p:set>
                                      <p:cBhvr>
                                        <p:cTn id="91" dur="1" fill="hold">
                                          <p:stCondLst>
                                            <p:cond delay="0"/>
                                          </p:stCondLst>
                                        </p:cTn>
                                        <p:tgtEl>
                                          <p:spTgt spid="70686"/>
                                        </p:tgtEl>
                                        <p:attrNameLst>
                                          <p:attrName>style.visibility</p:attrName>
                                        </p:attrNameLst>
                                      </p:cBhvr>
                                      <p:to>
                                        <p:strVal val="visible"/>
                                      </p:to>
                                    </p:set>
                                    <p:anim calcmode="lin" valueType="num">
                                      <p:cBhvr additive="base">
                                        <p:cTn id="92" dur="5000" fill="hold"/>
                                        <p:tgtEl>
                                          <p:spTgt spid="70686"/>
                                        </p:tgtEl>
                                        <p:attrNameLst>
                                          <p:attrName>ppt_x</p:attrName>
                                        </p:attrNameLst>
                                      </p:cBhvr>
                                      <p:tavLst>
                                        <p:tav tm="0">
                                          <p:val>
                                            <p:strVal val="#ppt_x"/>
                                          </p:val>
                                        </p:tav>
                                        <p:tav tm="100000">
                                          <p:val>
                                            <p:strVal val="#ppt_x"/>
                                          </p:val>
                                        </p:tav>
                                      </p:tavLst>
                                    </p:anim>
                                    <p:anim calcmode="lin" valueType="num">
                                      <p:cBhvr additive="base">
                                        <p:cTn id="93" dur="5000" fill="hold"/>
                                        <p:tgtEl>
                                          <p:spTgt spid="70686"/>
                                        </p:tgtEl>
                                        <p:attrNameLst>
                                          <p:attrName>ppt_y</p:attrName>
                                        </p:attrNameLst>
                                      </p:cBhvr>
                                      <p:tavLst>
                                        <p:tav tm="0">
                                          <p:val>
                                            <p:strVal val="1+#ppt_h/2"/>
                                          </p:val>
                                        </p:tav>
                                        <p:tav tm="100000">
                                          <p:val>
                                            <p:strVal val="#ppt_y"/>
                                          </p:val>
                                        </p:tav>
                                      </p:tavLst>
                                    </p:anim>
                                  </p:childTnLst>
                                </p:cTn>
                              </p:par>
                              <p:par>
                                <p:cTn id="94" presetID="23" presetClass="entr" presetSubtype="16" fill="hold" grpId="0" nodeType="withEffect">
                                  <p:stCondLst>
                                    <p:cond delay="0"/>
                                  </p:stCondLst>
                                  <p:childTnLst>
                                    <p:set>
                                      <p:cBhvr>
                                        <p:cTn id="95" dur="1" fill="hold">
                                          <p:stCondLst>
                                            <p:cond delay="0"/>
                                          </p:stCondLst>
                                        </p:cTn>
                                        <p:tgtEl>
                                          <p:spTgt spid="239659"/>
                                        </p:tgtEl>
                                        <p:attrNameLst>
                                          <p:attrName>style.visibility</p:attrName>
                                        </p:attrNameLst>
                                      </p:cBhvr>
                                      <p:to>
                                        <p:strVal val="visible"/>
                                      </p:to>
                                    </p:set>
                                    <p:anim calcmode="lin" valueType="num">
                                      <p:cBhvr>
                                        <p:cTn id="96" dur="5000" fill="hold"/>
                                        <p:tgtEl>
                                          <p:spTgt spid="239659"/>
                                        </p:tgtEl>
                                        <p:attrNameLst>
                                          <p:attrName>ppt_w</p:attrName>
                                        </p:attrNameLst>
                                      </p:cBhvr>
                                      <p:tavLst>
                                        <p:tav tm="0">
                                          <p:val>
                                            <p:fltVal val="0"/>
                                          </p:val>
                                        </p:tav>
                                        <p:tav tm="100000">
                                          <p:val>
                                            <p:strVal val="#ppt_w"/>
                                          </p:val>
                                        </p:tav>
                                      </p:tavLst>
                                    </p:anim>
                                    <p:anim calcmode="lin" valueType="num">
                                      <p:cBhvr>
                                        <p:cTn id="97" dur="5000" fill="hold"/>
                                        <p:tgtEl>
                                          <p:spTgt spid="239659"/>
                                        </p:tgtEl>
                                        <p:attrNameLst>
                                          <p:attrName>ppt_h</p:attrName>
                                        </p:attrNameLst>
                                      </p:cBhvr>
                                      <p:tavLst>
                                        <p:tav tm="0">
                                          <p:val>
                                            <p:fltVal val="0"/>
                                          </p:val>
                                        </p:tav>
                                        <p:tav tm="100000">
                                          <p:val>
                                            <p:strVal val="#ppt_h"/>
                                          </p:val>
                                        </p:tav>
                                      </p:tavLst>
                                    </p:anim>
                                  </p:childTnLst>
                                </p:cTn>
                              </p:par>
                              <p:par>
                                <p:cTn id="98" presetID="23" presetClass="entr" presetSubtype="16" fill="hold" nodeType="withEffect">
                                  <p:stCondLst>
                                    <p:cond delay="0"/>
                                  </p:stCondLst>
                                  <p:childTnLst>
                                    <p:set>
                                      <p:cBhvr>
                                        <p:cTn id="99" dur="1" fill="hold">
                                          <p:stCondLst>
                                            <p:cond delay="0"/>
                                          </p:stCondLst>
                                        </p:cTn>
                                        <p:tgtEl>
                                          <p:spTgt spid="239660"/>
                                        </p:tgtEl>
                                        <p:attrNameLst>
                                          <p:attrName>style.visibility</p:attrName>
                                        </p:attrNameLst>
                                      </p:cBhvr>
                                      <p:to>
                                        <p:strVal val="visible"/>
                                      </p:to>
                                    </p:set>
                                    <p:anim calcmode="lin" valueType="num">
                                      <p:cBhvr>
                                        <p:cTn id="100" dur="5000" fill="hold"/>
                                        <p:tgtEl>
                                          <p:spTgt spid="239660"/>
                                        </p:tgtEl>
                                        <p:attrNameLst>
                                          <p:attrName>ppt_w</p:attrName>
                                        </p:attrNameLst>
                                      </p:cBhvr>
                                      <p:tavLst>
                                        <p:tav tm="0">
                                          <p:val>
                                            <p:fltVal val="0"/>
                                          </p:val>
                                        </p:tav>
                                        <p:tav tm="100000">
                                          <p:val>
                                            <p:strVal val="#ppt_w"/>
                                          </p:val>
                                        </p:tav>
                                      </p:tavLst>
                                    </p:anim>
                                    <p:anim calcmode="lin" valueType="num">
                                      <p:cBhvr>
                                        <p:cTn id="101" dur="5000" fill="hold"/>
                                        <p:tgtEl>
                                          <p:spTgt spid="239660"/>
                                        </p:tgtEl>
                                        <p:attrNameLst>
                                          <p:attrName>ppt_h</p:attrName>
                                        </p:attrNameLst>
                                      </p:cBhvr>
                                      <p:tavLst>
                                        <p:tav tm="0">
                                          <p:val>
                                            <p:fltVal val="0"/>
                                          </p:val>
                                        </p:tav>
                                        <p:tav tm="100000">
                                          <p:val>
                                            <p:strVal val="#ppt_h"/>
                                          </p:val>
                                        </p:tav>
                                      </p:tavLst>
                                    </p:anim>
                                  </p:childTnLst>
                                </p:cTn>
                              </p:par>
                              <p:par>
                                <p:cTn id="102" presetID="23" presetClass="entr" presetSubtype="16" fill="hold" grpId="0" nodeType="withEffect">
                                  <p:stCondLst>
                                    <p:cond delay="0"/>
                                  </p:stCondLst>
                                  <p:childTnLst>
                                    <p:set>
                                      <p:cBhvr>
                                        <p:cTn id="103" dur="1" fill="hold">
                                          <p:stCondLst>
                                            <p:cond delay="0"/>
                                          </p:stCondLst>
                                        </p:cTn>
                                        <p:tgtEl>
                                          <p:spTgt spid="239661"/>
                                        </p:tgtEl>
                                        <p:attrNameLst>
                                          <p:attrName>style.visibility</p:attrName>
                                        </p:attrNameLst>
                                      </p:cBhvr>
                                      <p:to>
                                        <p:strVal val="visible"/>
                                      </p:to>
                                    </p:set>
                                    <p:anim calcmode="lin" valueType="num">
                                      <p:cBhvr>
                                        <p:cTn id="104" dur="5000" fill="hold"/>
                                        <p:tgtEl>
                                          <p:spTgt spid="239661"/>
                                        </p:tgtEl>
                                        <p:attrNameLst>
                                          <p:attrName>ppt_w</p:attrName>
                                        </p:attrNameLst>
                                      </p:cBhvr>
                                      <p:tavLst>
                                        <p:tav tm="0">
                                          <p:val>
                                            <p:fltVal val="0"/>
                                          </p:val>
                                        </p:tav>
                                        <p:tav tm="100000">
                                          <p:val>
                                            <p:strVal val="#ppt_w"/>
                                          </p:val>
                                        </p:tav>
                                      </p:tavLst>
                                    </p:anim>
                                    <p:anim calcmode="lin" valueType="num">
                                      <p:cBhvr>
                                        <p:cTn id="105" dur="5000" fill="hold"/>
                                        <p:tgtEl>
                                          <p:spTgt spid="239661"/>
                                        </p:tgtEl>
                                        <p:attrNameLst>
                                          <p:attrName>ppt_h</p:attrName>
                                        </p:attrNameLst>
                                      </p:cBhvr>
                                      <p:tavLst>
                                        <p:tav tm="0">
                                          <p:val>
                                            <p:fltVal val="0"/>
                                          </p:val>
                                        </p:tav>
                                        <p:tav tm="100000">
                                          <p:val>
                                            <p:strVal val="#ppt_h"/>
                                          </p:val>
                                        </p:tav>
                                      </p:tavLst>
                                    </p:anim>
                                  </p:childTnLst>
                                </p:cTn>
                              </p:par>
                              <p:par>
                                <p:cTn id="106" presetID="23" presetClass="entr" presetSubtype="16" fill="hold" nodeType="withEffect">
                                  <p:stCondLst>
                                    <p:cond delay="0"/>
                                  </p:stCondLst>
                                  <p:childTnLst>
                                    <p:set>
                                      <p:cBhvr>
                                        <p:cTn id="107" dur="1" fill="hold">
                                          <p:stCondLst>
                                            <p:cond delay="0"/>
                                          </p:stCondLst>
                                        </p:cTn>
                                        <p:tgtEl>
                                          <p:spTgt spid="239662"/>
                                        </p:tgtEl>
                                        <p:attrNameLst>
                                          <p:attrName>style.visibility</p:attrName>
                                        </p:attrNameLst>
                                      </p:cBhvr>
                                      <p:to>
                                        <p:strVal val="visible"/>
                                      </p:to>
                                    </p:set>
                                    <p:anim calcmode="lin" valueType="num">
                                      <p:cBhvr>
                                        <p:cTn id="108" dur="5000" fill="hold"/>
                                        <p:tgtEl>
                                          <p:spTgt spid="239662"/>
                                        </p:tgtEl>
                                        <p:attrNameLst>
                                          <p:attrName>ppt_w</p:attrName>
                                        </p:attrNameLst>
                                      </p:cBhvr>
                                      <p:tavLst>
                                        <p:tav tm="0">
                                          <p:val>
                                            <p:fltVal val="0"/>
                                          </p:val>
                                        </p:tav>
                                        <p:tav tm="100000">
                                          <p:val>
                                            <p:strVal val="#ppt_w"/>
                                          </p:val>
                                        </p:tav>
                                      </p:tavLst>
                                    </p:anim>
                                    <p:anim calcmode="lin" valueType="num">
                                      <p:cBhvr>
                                        <p:cTn id="109" dur="5000" fill="hold"/>
                                        <p:tgtEl>
                                          <p:spTgt spid="239662"/>
                                        </p:tgtEl>
                                        <p:attrNameLst>
                                          <p:attrName>ppt_h</p:attrName>
                                        </p:attrNameLst>
                                      </p:cBhvr>
                                      <p:tavLst>
                                        <p:tav tm="0">
                                          <p:val>
                                            <p:flt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nodeType="clickEffect">
                                  <p:stCondLst>
                                    <p:cond delay="0"/>
                                  </p:stCondLst>
                                  <p:childTnLst>
                                    <p:set>
                                      <p:cBhvr>
                                        <p:cTn id="113" dur="1" fill="hold">
                                          <p:stCondLst>
                                            <p:cond delay="0"/>
                                          </p:stCondLst>
                                        </p:cTn>
                                        <p:tgtEl>
                                          <p:spTgt spid="10"/>
                                        </p:tgtEl>
                                        <p:attrNameLst>
                                          <p:attrName>style.visibility</p:attrName>
                                        </p:attrNameLst>
                                      </p:cBhvr>
                                      <p:to>
                                        <p:strVal val="visible"/>
                                      </p:to>
                                    </p:set>
                                    <p:anim calcmode="lin" valueType="num">
                                      <p:cBhvr>
                                        <p:cTn id="114" dur="3000" fill="hold"/>
                                        <p:tgtEl>
                                          <p:spTgt spid="10"/>
                                        </p:tgtEl>
                                        <p:attrNameLst>
                                          <p:attrName>ppt_w</p:attrName>
                                        </p:attrNameLst>
                                      </p:cBhvr>
                                      <p:tavLst>
                                        <p:tav tm="0">
                                          <p:val>
                                            <p:fltVal val="0"/>
                                          </p:val>
                                        </p:tav>
                                        <p:tav tm="100000">
                                          <p:val>
                                            <p:strVal val="#ppt_w"/>
                                          </p:val>
                                        </p:tav>
                                      </p:tavLst>
                                    </p:anim>
                                    <p:anim calcmode="lin" valueType="num">
                                      <p:cBhvr>
                                        <p:cTn id="115" dur="3000" fill="hold"/>
                                        <p:tgtEl>
                                          <p:spTgt spid="10"/>
                                        </p:tgtEl>
                                        <p:attrNameLst>
                                          <p:attrName>ppt_h</p:attrName>
                                        </p:attrNameLst>
                                      </p:cBhvr>
                                      <p:tavLst>
                                        <p:tav tm="0">
                                          <p:val>
                                            <p:fltVal val="0"/>
                                          </p:val>
                                        </p:tav>
                                        <p:tav tm="100000">
                                          <p:val>
                                            <p:strVal val="#ppt_h"/>
                                          </p:val>
                                        </p:tav>
                                      </p:tavLst>
                                    </p:anim>
                                    <p:animEffect transition="in" filter="fade">
                                      <p:cBhvr>
                                        <p:cTn id="116" dur="3000"/>
                                        <p:tgtEl>
                                          <p:spTgt spid="10"/>
                                        </p:tgtEl>
                                      </p:cBhvr>
                                    </p:animEffect>
                                  </p:childTnLst>
                                </p:cTn>
                              </p:par>
                              <p:par>
                                <p:cTn id="117" presetID="1" presetClass="exit" presetSubtype="0" fill="hold" nodeType="withEffect">
                                  <p:stCondLst>
                                    <p:cond delay="0"/>
                                  </p:stCondLst>
                                  <p:childTnLst>
                                    <p:set>
                                      <p:cBhvr>
                                        <p:cTn id="118" dur="1" fill="hold">
                                          <p:stCondLst>
                                            <p:cond delay="0"/>
                                          </p:stCondLst>
                                        </p:cTn>
                                        <p:tgtEl>
                                          <p:spTgt spid="2"/>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39624"/>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23962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9626"/>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39627"/>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3"/>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39631"/>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239632"/>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39633"/>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39634"/>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4"/>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239638"/>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39639"/>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39641"/>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239642"/>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239649"/>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9"/>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239659"/>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239660"/>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239661"/>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239662"/>
                                        </p:tgtEl>
                                        <p:attrNameLst>
                                          <p:attrName>style.visibility</p:attrName>
                                        </p:attrNameLst>
                                      </p:cBhvr>
                                      <p:to>
                                        <p:strVal val="hidden"/>
                                      </p:to>
                                    </p:set>
                                  </p:childTnLst>
                                </p:cTn>
                              </p:par>
                              <p:par>
                                <p:cTn id="167" presetID="1" presetClass="exit" presetSubtype="0" fill="hold" grpId="2" nodeType="withEffect">
                                  <p:stCondLst>
                                    <p:cond delay="0"/>
                                  </p:stCondLst>
                                  <p:childTnLst>
                                    <p:set>
                                      <p:cBhvr>
                                        <p:cTn id="168" dur="1" fill="hold">
                                          <p:stCondLst>
                                            <p:cond delay="0"/>
                                          </p:stCondLst>
                                        </p:cTn>
                                        <p:tgtEl>
                                          <p:spTgt spid="70686"/>
                                        </p:tgtEl>
                                        <p:attrNameLst>
                                          <p:attrName>style.visibility</p:attrName>
                                        </p:attrNameLst>
                                      </p:cBhvr>
                                      <p:to>
                                        <p:strVal val="hidden"/>
                                      </p:to>
                                    </p:set>
                                  </p:childTnLst>
                                </p:cTn>
                              </p:par>
                            </p:childTnLst>
                          </p:cTn>
                        </p:par>
                        <p:par>
                          <p:cTn id="169" fill="hold">
                            <p:stCondLst>
                              <p:cond delay="3000"/>
                            </p:stCondLst>
                            <p:childTnLst>
                              <p:par>
                                <p:cTn id="170" presetID="6" presetClass="emph" presetSubtype="0" fill="hold" nodeType="afterEffect">
                                  <p:stCondLst>
                                    <p:cond delay="0"/>
                                  </p:stCondLst>
                                  <p:childTnLst>
                                    <p:animScale>
                                      <p:cBhvr>
                                        <p:cTn id="171" dur="3000" fill="hold"/>
                                        <p:tgtEl>
                                          <p:spTgt spid="10"/>
                                        </p:tgtEl>
                                      </p:cBhvr>
                                      <p:by x="70000" y="70000"/>
                                    </p:animScale>
                                  </p:childTnLst>
                                </p:cTn>
                              </p:par>
                              <p:par>
                                <p:cTn id="172" presetID="2" presetClass="entr" presetSubtype="2" fill="hold" grpId="0" nodeType="withEffect">
                                  <p:stCondLst>
                                    <p:cond delay="0"/>
                                  </p:stCondLst>
                                  <p:childTnLst>
                                    <p:set>
                                      <p:cBhvr>
                                        <p:cTn id="173" dur="1" fill="hold">
                                          <p:stCondLst>
                                            <p:cond delay="0"/>
                                          </p:stCondLst>
                                        </p:cTn>
                                        <p:tgtEl>
                                          <p:spTgt spid="70686"/>
                                        </p:tgtEl>
                                        <p:attrNameLst>
                                          <p:attrName>style.visibility</p:attrName>
                                        </p:attrNameLst>
                                      </p:cBhvr>
                                      <p:to>
                                        <p:strVal val="visible"/>
                                      </p:to>
                                    </p:set>
                                    <p:anim calcmode="lin" valueType="num">
                                      <p:cBhvr additive="base">
                                        <p:cTn id="174" dur="500" fill="hold"/>
                                        <p:tgtEl>
                                          <p:spTgt spid="70686"/>
                                        </p:tgtEl>
                                        <p:attrNameLst>
                                          <p:attrName>ppt_x</p:attrName>
                                        </p:attrNameLst>
                                      </p:cBhvr>
                                      <p:tavLst>
                                        <p:tav tm="0">
                                          <p:val>
                                            <p:strVal val="1+#ppt_w/2"/>
                                          </p:val>
                                        </p:tav>
                                        <p:tav tm="100000">
                                          <p:val>
                                            <p:strVal val="#ppt_x"/>
                                          </p:val>
                                        </p:tav>
                                      </p:tavLst>
                                    </p:anim>
                                    <p:anim calcmode="lin" valueType="num">
                                      <p:cBhvr additive="base">
                                        <p:cTn id="175" dur="500" fill="hold"/>
                                        <p:tgtEl>
                                          <p:spTgt spid="706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4" grpId="0" autoUpdateAnimBg="0"/>
      <p:bldP spid="239624" grpId="1"/>
      <p:bldP spid="239626" grpId="0" animBg="1"/>
      <p:bldP spid="239626" grpId="1" animBg="1"/>
      <p:bldP spid="239627" grpId="0" animBg="1"/>
      <p:bldP spid="239627" grpId="1" animBg="1"/>
      <p:bldP spid="239631" grpId="0" autoUpdateAnimBg="0"/>
      <p:bldP spid="239631" grpId="1"/>
      <p:bldP spid="239633" grpId="0" animBg="1"/>
      <p:bldP spid="239633" grpId="1" animBg="1"/>
      <p:bldP spid="239634" grpId="0" animBg="1"/>
      <p:bldP spid="239634" grpId="1" animBg="1"/>
      <p:bldP spid="239638" grpId="0" autoUpdateAnimBg="0"/>
      <p:bldP spid="239638" grpId="1"/>
      <p:bldP spid="239639" grpId="0" animBg="1"/>
      <p:bldP spid="239639" grpId="1" animBg="1"/>
      <p:bldP spid="239641" grpId="0" animBg="1"/>
      <p:bldP spid="239641" grpId="1" animBg="1"/>
      <p:bldP spid="239642" grpId="0" animBg="1"/>
      <p:bldP spid="239642" grpId="1" animBg="1"/>
      <p:bldP spid="239649" grpId="0" animBg="1"/>
      <p:bldP spid="239649" grpId="1" animBg="1"/>
      <p:bldP spid="239659" grpId="0" autoUpdateAnimBg="0"/>
      <p:bldP spid="239659" grpId="1"/>
      <p:bldP spid="239661" grpId="0" autoUpdateAnimBg="0"/>
      <p:bldP spid="239661" grpId="1"/>
      <p:bldP spid="70686" grpId="0"/>
      <p:bldP spid="70686" grpId="1"/>
      <p:bldP spid="70686"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0" y="1673225"/>
            <a:ext cx="9144000" cy="6076950"/>
            <a:chOff x="0" y="1054"/>
            <a:chExt cx="5760" cy="3719"/>
          </a:xfrm>
        </p:grpSpPr>
        <p:pic>
          <p:nvPicPr>
            <p:cNvPr id="41998" name="Picture 31" descr="高清圖表：三沙市第一屆人民代表大會第一次會議在西沙永興島開幕"/>
            <p:cNvPicPr>
              <a:picLocks noChangeAspect="1" noChangeArrowheads="1"/>
            </p:cNvPicPr>
            <p:nvPr/>
          </p:nvPicPr>
          <p:blipFill>
            <a:blip r:embed="rId2" cstate="print"/>
            <a:srcRect l="3749" t="18076" r="3749" b="3452"/>
            <a:stretch>
              <a:fillRect/>
            </a:stretch>
          </p:blipFill>
          <p:spPr bwMode="auto">
            <a:xfrm>
              <a:off x="0" y="1054"/>
              <a:ext cx="5760" cy="3719"/>
            </a:xfrm>
            <a:prstGeom prst="rect">
              <a:avLst/>
            </a:prstGeom>
            <a:noFill/>
            <a:ln w="9525">
              <a:noFill/>
              <a:miter lim="800000"/>
              <a:headEnd/>
              <a:tailEnd/>
            </a:ln>
          </p:spPr>
        </p:pic>
        <p:sp>
          <p:nvSpPr>
            <p:cNvPr id="41999" name="Text Box 51"/>
            <p:cNvSpPr txBox="1">
              <a:spLocks noChangeArrowheads="1"/>
            </p:cNvSpPr>
            <p:nvPr/>
          </p:nvSpPr>
          <p:spPr bwMode="auto">
            <a:xfrm>
              <a:off x="284" y="1168"/>
              <a:ext cx="385" cy="3152"/>
            </a:xfrm>
            <a:prstGeom prst="rect">
              <a:avLst/>
            </a:prstGeom>
            <a:noFill/>
            <a:ln w="57150" algn="ctr">
              <a:noFill/>
              <a:miter lim="800000"/>
              <a:headEnd/>
              <a:tailEnd/>
            </a:ln>
          </p:spPr>
          <p:txBody>
            <a:bodyPr vert="eaVert">
              <a:spAutoFit/>
            </a:bodyPr>
            <a:lstStyle/>
            <a:p>
              <a:pPr>
                <a:spcBef>
                  <a:spcPct val="50000"/>
                </a:spcBef>
              </a:pPr>
              <a:r>
                <a:rPr lang="zh-CN" altLang="en-US" sz="2800" b="1" dirty="0">
                  <a:solidFill>
                    <a:schemeClr val="hlink"/>
                  </a:solidFill>
                  <a:latin typeface="黑体" pitchFamily="49" charset="-122"/>
                  <a:ea typeface="黑体" pitchFamily="49" charset="-122"/>
                </a:rPr>
                <a:t>三沙建市 规范命名 加强管理</a:t>
              </a:r>
            </a:p>
          </p:txBody>
        </p:sp>
      </p:grpSp>
      <p:pic>
        <p:nvPicPr>
          <p:cNvPr id="73731" name="Picture 4" descr="pic24"/>
          <p:cNvPicPr>
            <a:picLocks noChangeAspect="1" noChangeArrowheads="1"/>
          </p:cNvPicPr>
          <p:nvPr/>
        </p:nvPicPr>
        <p:blipFill>
          <a:blip r:embed="rId3" cstate="print"/>
          <a:srcRect/>
          <a:stretch>
            <a:fillRect/>
          </a:stretch>
        </p:blipFill>
        <p:spPr bwMode="auto">
          <a:xfrm>
            <a:off x="0" y="0"/>
            <a:ext cx="9144000" cy="1676400"/>
          </a:xfrm>
          <a:prstGeom prst="rect">
            <a:avLst/>
          </a:prstGeom>
          <a:noFill/>
          <a:ln w="9525">
            <a:noFill/>
            <a:miter lim="800000"/>
            <a:headEnd/>
            <a:tailEnd/>
          </a:ln>
        </p:spPr>
      </p:pic>
      <p:grpSp>
        <p:nvGrpSpPr>
          <p:cNvPr id="3" name="Group 45"/>
          <p:cNvGrpSpPr>
            <a:grpSpLocks/>
          </p:cNvGrpSpPr>
          <p:nvPr/>
        </p:nvGrpSpPr>
        <p:grpSpPr bwMode="auto">
          <a:xfrm>
            <a:off x="1331913" y="1854200"/>
            <a:ext cx="7423150" cy="5354638"/>
            <a:chOff x="414" y="1480"/>
            <a:chExt cx="4875" cy="3175"/>
          </a:xfrm>
        </p:grpSpPr>
        <p:pic>
          <p:nvPicPr>
            <p:cNvPr id="41994" name="Picture 41" descr="成立大會現場      圖片：中新社發（攝影：駱雲飛）"/>
            <p:cNvPicPr>
              <a:picLocks noChangeAspect="1" noChangeArrowheads="1"/>
            </p:cNvPicPr>
            <p:nvPr/>
          </p:nvPicPr>
          <p:blipFill>
            <a:blip r:embed="rId4" cstate="print"/>
            <a:srcRect/>
            <a:stretch>
              <a:fillRect/>
            </a:stretch>
          </p:blipFill>
          <p:spPr bwMode="auto">
            <a:xfrm>
              <a:off x="2823" y="2925"/>
              <a:ext cx="2466" cy="1727"/>
            </a:xfrm>
            <a:prstGeom prst="rect">
              <a:avLst/>
            </a:prstGeom>
            <a:noFill/>
            <a:ln w="9525">
              <a:noFill/>
              <a:miter lim="800000"/>
              <a:headEnd/>
              <a:tailEnd/>
            </a:ln>
          </p:spPr>
        </p:pic>
        <p:pic>
          <p:nvPicPr>
            <p:cNvPr id="41995" name="Picture 42" descr="http://dwzy.xbmu.edu.cn/xszc/upload/2012/7/25221627525.jpeg"/>
            <p:cNvPicPr>
              <a:picLocks noChangeAspect="1" noChangeArrowheads="1"/>
            </p:cNvPicPr>
            <p:nvPr/>
          </p:nvPicPr>
          <p:blipFill>
            <a:blip r:embed="rId5" r:link="rId6" cstate="print"/>
            <a:srcRect/>
            <a:stretch>
              <a:fillRect/>
            </a:stretch>
          </p:blipFill>
          <p:spPr bwMode="auto">
            <a:xfrm>
              <a:off x="414" y="1480"/>
              <a:ext cx="2438" cy="1616"/>
            </a:xfrm>
            <a:prstGeom prst="rect">
              <a:avLst/>
            </a:prstGeom>
            <a:noFill/>
            <a:ln w="9525">
              <a:noFill/>
              <a:miter lim="800000"/>
              <a:headEnd/>
              <a:tailEnd/>
            </a:ln>
          </p:spPr>
        </p:pic>
        <p:pic>
          <p:nvPicPr>
            <p:cNvPr id="41996" name="Picture 43" descr="三沙市“地名碑”重65噸，由海南省政府為紀念三沙市成立而設立。      圖片：中新社發（攝影： 駱雲飛）"/>
            <p:cNvPicPr>
              <a:picLocks noChangeAspect="1" noChangeArrowheads="1"/>
            </p:cNvPicPr>
            <p:nvPr/>
          </p:nvPicPr>
          <p:blipFill>
            <a:blip r:embed="rId7" cstate="print">
              <a:lum bright="-6000" contrast="18000"/>
            </a:blip>
            <a:srcRect/>
            <a:stretch>
              <a:fillRect/>
            </a:stretch>
          </p:blipFill>
          <p:spPr bwMode="auto">
            <a:xfrm>
              <a:off x="414" y="3067"/>
              <a:ext cx="2438" cy="1588"/>
            </a:xfrm>
            <a:prstGeom prst="rect">
              <a:avLst/>
            </a:prstGeom>
            <a:noFill/>
            <a:ln w="9525">
              <a:noFill/>
              <a:miter lim="800000"/>
              <a:headEnd/>
              <a:tailEnd/>
            </a:ln>
          </p:spPr>
        </p:pic>
        <p:pic>
          <p:nvPicPr>
            <p:cNvPr id="41997" name="Picture 44" descr="2012年7月24日，三沙市成立大會暨揭牌儀式在三沙市首府所在地永興島舉行。圖為鮮艷的五星紅旗在永興島高高飄揚。 &#10;攝影：海報集團全媒體中心記者 王凱"/>
            <p:cNvPicPr>
              <a:picLocks noChangeAspect="1" noChangeArrowheads="1"/>
            </p:cNvPicPr>
            <p:nvPr/>
          </p:nvPicPr>
          <p:blipFill>
            <a:blip r:embed="rId8" cstate="print"/>
            <a:srcRect/>
            <a:stretch>
              <a:fillRect/>
            </a:stretch>
          </p:blipFill>
          <p:spPr bwMode="auto">
            <a:xfrm flipH="1">
              <a:off x="2852" y="1480"/>
              <a:ext cx="2409" cy="1587"/>
            </a:xfrm>
            <a:prstGeom prst="rect">
              <a:avLst/>
            </a:prstGeom>
            <a:noFill/>
            <a:ln w="9525">
              <a:noFill/>
              <a:miter lim="800000"/>
              <a:headEnd/>
              <a:tailEnd/>
            </a:ln>
          </p:spPr>
        </p:pic>
      </p:grpSp>
      <p:grpSp>
        <p:nvGrpSpPr>
          <p:cNvPr id="4" name="Group 46"/>
          <p:cNvGrpSpPr>
            <a:grpSpLocks/>
          </p:cNvGrpSpPr>
          <p:nvPr/>
        </p:nvGrpSpPr>
        <p:grpSpPr bwMode="auto">
          <a:xfrm>
            <a:off x="1331913" y="1898650"/>
            <a:ext cx="7426325" cy="5445125"/>
            <a:chOff x="442" y="1536"/>
            <a:chExt cx="4906" cy="2967"/>
          </a:xfrm>
        </p:grpSpPr>
        <p:pic>
          <p:nvPicPr>
            <p:cNvPr id="41990" name="Picture 47" descr="20120729084237910"/>
            <p:cNvPicPr>
              <a:picLocks noChangeAspect="1" noChangeArrowheads="1"/>
            </p:cNvPicPr>
            <p:nvPr/>
          </p:nvPicPr>
          <p:blipFill>
            <a:blip r:embed="rId9" cstate="print">
              <a:lum bright="6000" contrast="6000"/>
            </a:blip>
            <a:srcRect/>
            <a:stretch>
              <a:fillRect/>
            </a:stretch>
          </p:blipFill>
          <p:spPr bwMode="auto">
            <a:xfrm>
              <a:off x="442" y="1536"/>
              <a:ext cx="2291" cy="1479"/>
            </a:xfrm>
            <a:prstGeom prst="rect">
              <a:avLst/>
            </a:prstGeom>
            <a:noFill/>
            <a:ln w="9525">
              <a:noFill/>
              <a:miter lim="800000"/>
              <a:headEnd/>
              <a:tailEnd/>
            </a:ln>
          </p:spPr>
        </p:pic>
        <p:pic>
          <p:nvPicPr>
            <p:cNvPr id="41991" name="Picture 48" descr="9"/>
            <p:cNvPicPr>
              <a:picLocks noChangeAspect="1" noChangeArrowheads="1"/>
            </p:cNvPicPr>
            <p:nvPr/>
          </p:nvPicPr>
          <p:blipFill>
            <a:blip r:embed="rId10" cstate="print">
              <a:lum bright="6000" contrast="6000"/>
            </a:blip>
            <a:srcRect/>
            <a:stretch>
              <a:fillRect/>
            </a:stretch>
          </p:blipFill>
          <p:spPr bwMode="auto">
            <a:xfrm>
              <a:off x="2710" y="1536"/>
              <a:ext cx="2638" cy="1474"/>
            </a:xfrm>
            <a:prstGeom prst="rect">
              <a:avLst/>
            </a:prstGeom>
            <a:noFill/>
            <a:ln w="9525">
              <a:noFill/>
              <a:miter lim="800000"/>
              <a:headEnd/>
              <a:tailEnd/>
            </a:ln>
          </p:spPr>
        </p:pic>
        <p:pic>
          <p:nvPicPr>
            <p:cNvPr id="41992" name="Picture 49" descr="0910256105-4"/>
            <p:cNvPicPr>
              <a:picLocks noChangeAspect="1" noChangeArrowheads="1"/>
            </p:cNvPicPr>
            <p:nvPr/>
          </p:nvPicPr>
          <p:blipFill>
            <a:blip r:embed="rId11" cstate="print">
              <a:lum bright="6000" contrast="12000"/>
            </a:blip>
            <a:srcRect/>
            <a:stretch>
              <a:fillRect/>
            </a:stretch>
          </p:blipFill>
          <p:spPr bwMode="auto">
            <a:xfrm>
              <a:off x="2738" y="3010"/>
              <a:ext cx="2587" cy="1458"/>
            </a:xfrm>
            <a:prstGeom prst="rect">
              <a:avLst/>
            </a:prstGeom>
            <a:noFill/>
            <a:ln w="9525">
              <a:noFill/>
              <a:miter lim="800000"/>
              <a:headEnd/>
              <a:tailEnd/>
            </a:ln>
          </p:spPr>
        </p:pic>
        <p:pic>
          <p:nvPicPr>
            <p:cNvPr id="41993" name="Picture 50" descr="091025BS-2"/>
            <p:cNvPicPr>
              <a:picLocks noChangeAspect="1" noChangeArrowheads="1"/>
            </p:cNvPicPr>
            <p:nvPr/>
          </p:nvPicPr>
          <p:blipFill>
            <a:blip r:embed="rId12" cstate="print">
              <a:lum bright="-6000" contrast="6000"/>
            </a:blip>
            <a:srcRect/>
            <a:stretch>
              <a:fillRect/>
            </a:stretch>
          </p:blipFill>
          <p:spPr bwMode="auto">
            <a:xfrm>
              <a:off x="442" y="3010"/>
              <a:ext cx="2296" cy="1493"/>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slide(fromBottom)">
                                      <p:cBhvr>
                                        <p:cTn id="7" dur="500"/>
                                        <p:tgtEl>
                                          <p:spTgt spid="73731"/>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3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out)">
                                      <p:cBhvr>
                                        <p:cTn id="18" dur="2000"/>
                                        <p:tgtEl>
                                          <p:spTgt spid="3"/>
                                        </p:tgtEl>
                                      </p:cBhvr>
                                    </p:animEffect>
                                  </p:childTnLst>
                                </p:cTn>
                              </p:par>
                            </p:childTnLst>
                          </p:cTn>
                        </p:par>
                        <p:par>
                          <p:cTn id="19" fill="hold">
                            <p:stCondLst>
                              <p:cond delay="2000"/>
                            </p:stCondLst>
                            <p:childTnLst>
                              <p:par>
                                <p:cTn id="20" presetID="6" presetClass="entr" presetSubtype="32" fill="hold" nodeType="afterEffect">
                                  <p:stCondLst>
                                    <p:cond delay="450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9" descr="201204171715419675"/>
          <p:cNvPicPr>
            <a:picLocks noChangeAspect="1" noChangeArrowheads="1"/>
          </p:cNvPicPr>
          <p:nvPr/>
        </p:nvPicPr>
        <p:blipFill>
          <a:blip r:embed="rId2" cstate="print">
            <a:lum bright="70000" contrast="-70000"/>
          </a:blip>
          <a:srcRect b="7545"/>
          <a:stretch>
            <a:fillRect/>
          </a:stretch>
        </p:blipFill>
        <p:spPr bwMode="auto">
          <a:xfrm>
            <a:off x="0" y="1673225"/>
            <a:ext cx="9144000" cy="5184775"/>
          </a:xfrm>
          <a:prstGeom prst="rect">
            <a:avLst/>
          </a:prstGeom>
          <a:noFill/>
          <a:ln w="9525">
            <a:noFill/>
            <a:miter lim="800000"/>
            <a:headEnd/>
            <a:tailEnd/>
          </a:ln>
        </p:spPr>
      </p:pic>
      <p:sp>
        <p:nvSpPr>
          <p:cNvPr id="4301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zh-CN" altLang="en-US" smtClean="0"/>
          </a:p>
        </p:txBody>
      </p:sp>
      <p:pic>
        <p:nvPicPr>
          <p:cNvPr id="2053" name="Picture 3" descr="pic24"/>
          <p:cNvPicPr>
            <a:picLocks noChangeAspect="1" noChangeArrowheads="1"/>
          </p:cNvPicPr>
          <p:nvPr/>
        </p:nvPicPr>
        <p:blipFill>
          <a:blip r:embed="rId3" cstate="print"/>
          <a:srcRect/>
          <a:stretch>
            <a:fillRect/>
          </a:stretch>
        </p:blipFill>
        <p:spPr bwMode="auto">
          <a:xfrm>
            <a:off x="0" y="0"/>
            <a:ext cx="9144000" cy="1676400"/>
          </a:xfrm>
          <a:prstGeom prst="rect">
            <a:avLst/>
          </a:prstGeom>
          <a:noFill/>
          <a:ln w="9525">
            <a:noFill/>
            <a:miter lim="800000"/>
            <a:headEnd/>
            <a:tailEnd/>
          </a:ln>
        </p:spPr>
      </p:pic>
      <p:sp>
        <p:nvSpPr>
          <p:cNvPr id="2054" name="Text Box 4"/>
          <p:cNvSpPr txBox="1">
            <a:spLocks noChangeArrowheads="1"/>
          </p:cNvSpPr>
          <p:nvPr/>
        </p:nvSpPr>
        <p:spPr bwMode="auto">
          <a:xfrm>
            <a:off x="1601788" y="1719263"/>
            <a:ext cx="9045575" cy="641350"/>
          </a:xfrm>
          <a:prstGeom prst="rect">
            <a:avLst/>
          </a:prstGeom>
          <a:noFill/>
          <a:ln w="9525">
            <a:noFill/>
            <a:miter lim="800000"/>
            <a:headEnd/>
            <a:tailEnd/>
          </a:ln>
        </p:spPr>
        <p:txBody>
          <a:bodyPr>
            <a:spAutoFit/>
          </a:bodyPr>
          <a:lstStyle/>
          <a:p>
            <a:pPr algn="l" eaLnBrk="1" hangingPunct="1">
              <a:spcBef>
                <a:spcPct val="50000"/>
              </a:spcBef>
              <a:buSzTx/>
              <a:buFontTx/>
              <a:buNone/>
            </a:pPr>
            <a:r>
              <a:rPr lang="zh-CN" altLang="en-US" b="1">
                <a:solidFill>
                  <a:srgbClr val="FF0000"/>
                </a:solidFill>
                <a:ea typeface="黑体" pitchFamily="49" charset="-122"/>
              </a:rPr>
              <a:t>无线电呼   民间行动  宣示主权</a:t>
            </a:r>
          </a:p>
        </p:txBody>
      </p:sp>
      <p:grpSp>
        <p:nvGrpSpPr>
          <p:cNvPr id="2" name="Group 17"/>
          <p:cNvGrpSpPr>
            <a:grpSpLocks/>
          </p:cNvGrpSpPr>
          <p:nvPr/>
        </p:nvGrpSpPr>
        <p:grpSpPr bwMode="auto">
          <a:xfrm>
            <a:off x="431800" y="2528888"/>
            <a:ext cx="8189913" cy="3960812"/>
            <a:chOff x="272" y="1508"/>
            <a:chExt cx="5159" cy="2495"/>
          </a:xfrm>
        </p:grpSpPr>
        <p:pic>
          <p:nvPicPr>
            <p:cNvPr id="43021" name="Picture 8" descr="531654"/>
            <p:cNvPicPr>
              <a:picLocks noChangeAspect="1" noChangeArrowheads="1"/>
            </p:cNvPicPr>
            <p:nvPr/>
          </p:nvPicPr>
          <p:blipFill>
            <a:blip r:embed="rId4" cstate="print"/>
            <a:srcRect/>
            <a:stretch>
              <a:fillRect/>
            </a:stretch>
          </p:blipFill>
          <p:spPr bwMode="auto">
            <a:xfrm>
              <a:off x="2880" y="1508"/>
              <a:ext cx="2551" cy="2495"/>
            </a:xfrm>
            <a:prstGeom prst="rect">
              <a:avLst/>
            </a:prstGeom>
            <a:noFill/>
            <a:ln w="9525">
              <a:noFill/>
              <a:miter lim="800000"/>
              <a:headEnd/>
              <a:tailEnd/>
            </a:ln>
          </p:spPr>
        </p:pic>
        <p:pic>
          <p:nvPicPr>
            <p:cNvPr id="43022" name="Picture 12" descr="W020120817314210907543"/>
            <p:cNvPicPr>
              <a:picLocks noChangeAspect="1" noChangeArrowheads="1"/>
            </p:cNvPicPr>
            <p:nvPr/>
          </p:nvPicPr>
          <p:blipFill>
            <a:blip r:embed="rId5" cstate="print"/>
            <a:srcRect/>
            <a:stretch>
              <a:fillRect/>
            </a:stretch>
          </p:blipFill>
          <p:spPr bwMode="auto">
            <a:xfrm>
              <a:off x="272" y="1508"/>
              <a:ext cx="2636" cy="2494"/>
            </a:xfrm>
            <a:prstGeom prst="rect">
              <a:avLst/>
            </a:prstGeom>
            <a:noFill/>
            <a:ln w="9525">
              <a:noFill/>
              <a:miter lim="800000"/>
              <a:headEnd/>
              <a:tailEnd/>
            </a:ln>
          </p:spPr>
        </p:pic>
      </p:grpSp>
      <p:grpSp>
        <p:nvGrpSpPr>
          <p:cNvPr id="3" name="Group 5"/>
          <p:cNvGrpSpPr>
            <a:grpSpLocks/>
          </p:cNvGrpSpPr>
          <p:nvPr/>
        </p:nvGrpSpPr>
        <p:grpSpPr bwMode="auto">
          <a:xfrm>
            <a:off x="385763" y="2528888"/>
            <a:ext cx="8280400" cy="3878262"/>
            <a:chOff x="300" y="1678"/>
            <a:chExt cx="5216" cy="2443"/>
          </a:xfrm>
        </p:grpSpPr>
        <p:pic>
          <p:nvPicPr>
            <p:cNvPr id="43019" name="Picture 6" descr="1646121912-1"/>
            <p:cNvPicPr>
              <a:picLocks noChangeAspect="1" noChangeArrowheads="1"/>
            </p:cNvPicPr>
            <p:nvPr/>
          </p:nvPicPr>
          <p:blipFill>
            <a:blip r:embed="rId6" cstate="print"/>
            <a:srcRect/>
            <a:stretch>
              <a:fillRect/>
            </a:stretch>
          </p:blipFill>
          <p:spPr bwMode="auto">
            <a:xfrm>
              <a:off x="2908" y="1678"/>
              <a:ext cx="2608" cy="2438"/>
            </a:xfrm>
            <a:prstGeom prst="rect">
              <a:avLst/>
            </a:prstGeom>
            <a:noFill/>
            <a:ln w="9525">
              <a:noFill/>
              <a:miter lim="800000"/>
              <a:headEnd/>
              <a:tailEnd/>
            </a:ln>
          </p:spPr>
        </p:pic>
        <p:pic>
          <p:nvPicPr>
            <p:cNvPr id="43020" name="Picture 7" descr="095417xp9j5xzjpgzv549c"/>
            <p:cNvPicPr>
              <a:picLocks noChangeAspect="1" noChangeArrowheads="1"/>
            </p:cNvPicPr>
            <p:nvPr/>
          </p:nvPicPr>
          <p:blipFill>
            <a:blip r:embed="rId7" cstate="print"/>
            <a:srcRect/>
            <a:stretch>
              <a:fillRect/>
            </a:stretch>
          </p:blipFill>
          <p:spPr bwMode="auto">
            <a:xfrm>
              <a:off x="300" y="1678"/>
              <a:ext cx="2580" cy="2443"/>
            </a:xfrm>
            <a:prstGeom prst="rect">
              <a:avLst/>
            </a:prstGeom>
            <a:noFill/>
            <a:ln w="9525">
              <a:noFill/>
              <a:miter lim="800000"/>
              <a:headEnd/>
              <a:tailEnd/>
            </a:ln>
          </p:spPr>
        </p:pic>
      </p:grpSp>
      <p:grpSp>
        <p:nvGrpSpPr>
          <p:cNvPr id="4" name="Group 18"/>
          <p:cNvGrpSpPr>
            <a:grpSpLocks/>
          </p:cNvGrpSpPr>
          <p:nvPr/>
        </p:nvGrpSpPr>
        <p:grpSpPr bwMode="auto">
          <a:xfrm>
            <a:off x="385763" y="2484438"/>
            <a:ext cx="8235950" cy="4049712"/>
            <a:chOff x="272" y="1480"/>
            <a:chExt cx="5188" cy="2551"/>
          </a:xfrm>
        </p:grpSpPr>
        <p:pic>
          <p:nvPicPr>
            <p:cNvPr id="43017" name="Picture 13" descr="024B041518E7">
              <a:hlinkClick r:id="rId8"/>
            </p:cNvPr>
            <p:cNvPicPr>
              <a:picLocks noChangeAspect="1" noChangeArrowheads="1"/>
            </p:cNvPicPr>
            <p:nvPr/>
          </p:nvPicPr>
          <p:blipFill>
            <a:blip r:embed="rId9" cstate="print"/>
            <a:srcRect/>
            <a:stretch>
              <a:fillRect/>
            </a:stretch>
          </p:blipFill>
          <p:spPr bwMode="auto">
            <a:xfrm>
              <a:off x="272" y="1536"/>
              <a:ext cx="2619" cy="2495"/>
            </a:xfrm>
            <a:prstGeom prst="rect">
              <a:avLst/>
            </a:prstGeom>
            <a:noFill/>
            <a:ln w="9525">
              <a:noFill/>
              <a:miter lim="800000"/>
              <a:headEnd/>
              <a:tailEnd/>
            </a:ln>
          </p:spPr>
        </p:pic>
        <p:pic>
          <p:nvPicPr>
            <p:cNvPr id="60418" name="Picture 2"/>
            <p:cNvPicPr>
              <a:picLocks noChangeAspect="1" noChangeArrowheads="1"/>
            </p:cNvPicPr>
            <p:nvPr/>
          </p:nvPicPr>
          <p:blipFill>
            <a:blip r:embed="rId10" cstate="print"/>
            <a:srcRect/>
            <a:stretch>
              <a:fillRect/>
            </a:stretch>
          </p:blipFill>
          <p:spPr bwMode="auto">
            <a:xfrm>
              <a:off x="2880" y="1480"/>
              <a:ext cx="2580" cy="2523"/>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Bottom)">
                                      <p:cBhvr>
                                        <p:cTn id="7" dur="500"/>
                                        <p:tgtEl>
                                          <p:spTgt spid="2053"/>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wheel(4)">
                                      <p:cBhvr>
                                        <p:cTn id="11" dur="2000"/>
                                        <p:tgtEl>
                                          <p:spTgt spid="2054"/>
                                        </p:tgtEl>
                                      </p:cBhvr>
                                    </p:animEffect>
                                  </p:childTnLst>
                                </p:cTn>
                              </p:par>
                            </p:childTnLst>
                          </p:cTn>
                        </p:par>
                        <p:par>
                          <p:cTn id="12" fill="hold">
                            <p:stCondLst>
                              <p:cond delay="2500"/>
                            </p:stCondLst>
                            <p:childTnLst>
                              <p:par>
                                <p:cTn id="13" presetID="8" presetClass="entr" presetSubtype="3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out)">
                                      <p:cBhvr>
                                        <p:cTn id="15" dur="2000"/>
                                        <p:tgtEl>
                                          <p:spTgt spid="2"/>
                                        </p:tgtEl>
                                      </p:cBhvr>
                                    </p:animEffect>
                                  </p:childTnLst>
                                </p:cTn>
                              </p:par>
                            </p:childTnLst>
                          </p:cTn>
                        </p:par>
                        <p:par>
                          <p:cTn id="16" fill="hold">
                            <p:stCondLst>
                              <p:cond delay="4500"/>
                            </p:stCondLst>
                            <p:childTnLst>
                              <p:par>
                                <p:cTn id="17" presetID="6" presetClass="entr" presetSubtype="32" fill="hold" nodeType="afterEffect">
                                  <p:stCondLst>
                                    <p:cond delay="6000"/>
                                  </p:stCondLst>
                                  <p:childTnLst>
                                    <p:set>
                                      <p:cBhvr>
                                        <p:cTn id="18" dur="1" fill="hold">
                                          <p:stCondLst>
                                            <p:cond delay="0"/>
                                          </p:stCondLst>
                                        </p:cTn>
                                        <p:tgtEl>
                                          <p:spTgt spid="3"/>
                                        </p:tgtEl>
                                        <p:attrNameLst>
                                          <p:attrName>style.visibility</p:attrName>
                                        </p:attrNameLst>
                                      </p:cBhvr>
                                      <p:to>
                                        <p:strVal val="visible"/>
                                      </p:to>
                                    </p:set>
                                    <p:animEffect transition="in" filter="circle(out)">
                                      <p:cBhvr>
                                        <p:cTn id="19" dur="2000"/>
                                        <p:tgtEl>
                                          <p:spTgt spid="3"/>
                                        </p:tgtEl>
                                      </p:cBhvr>
                                    </p:animEffect>
                                  </p:childTnLst>
                                </p:cTn>
                              </p:par>
                            </p:childTnLst>
                          </p:cTn>
                        </p:par>
                        <p:par>
                          <p:cTn id="20" fill="hold">
                            <p:stCondLst>
                              <p:cond delay="12500"/>
                            </p:stCondLst>
                            <p:childTnLst>
                              <p:par>
                                <p:cTn id="21" presetID="20" presetClass="entr" presetSubtype="0" fill="hold" nodeType="afterEffect">
                                  <p:stCondLst>
                                    <p:cond delay="6000"/>
                                  </p:stCondLst>
                                  <p:childTnLst>
                                    <p:set>
                                      <p:cBhvr>
                                        <p:cTn id="22" dur="1" fill="hold">
                                          <p:stCondLst>
                                            <p:cond delay="0"/>
                                          </p:stCondLst>
                                        </p:cTn>
                                        <p:tgtEl>
                                          <p:spTgt spid="4"/>
                                        </p:tgtEl>
                                        <p:attrNameLst>
                                          <p:attrName>style.visibility</p:attrName>
                                        </p:attrNameLst>
                                      </p:cBhvr>
                                      <p:to>
                                        <p:strVal val="visible"/>
                                      </p:to>
                                    </p:set>
                                    <p:animEffect transition="in" filter="wedg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theme/theme1.xml><?xml version="1.0" encoding="utf-8"?>
<a:theme xmlns:a="http://schemas.openxmlformats.org/drawingml/2006/main" name="1_蓝色地球">
  <a:themeElements>
    <a:clrScheme name="">
      <a:dk1>
        <a:srgbClr val="000000"/>
      </a:dk1>
      <a:lt1>
        <a:srgbClr val="FFFFFF"/>
      </a:lt1>
      <a:dk2>
        <a:srgbClr val="000099"/>
      </a:dk2>
      <a:lt2>
        <a:srgbClr val="FF9900"/>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1_蓝色地球">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lnDef>
  </a:objectDefaults>
  <a:extraClrSchemeLst>
    <a:extraClrScheme>
      <a:clrScheme name="1_蓝色地球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蓝色地球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蓝色地球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蓝色地球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蓝色地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蓝色地球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蓝色地球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olden_globe">
  <a:themeElements>
    <a:clrScheme name="1_golden_glo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golden_glob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lnDef>
  </a:objectDefaults>
  <a:extraClrSchemeLst>
    <a:extraClrScheme>
      <a:clrScheme name="1_golden_glo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golden_glob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golden_glob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golden_glob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golden_glob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golden_glob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golden_glob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golden_glob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golden_glob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golden_glob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golden_glob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golden_glob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lanet_corporate">
  <a:themeElements>
    <a:clrScheme name="planet_corpor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net_corporate">
      <a:majorFont>
        <a:latin typeface="Impact"/>
        <a:ea typeface="宋体"/>
        <a:cs typeface=""/>
      </a:majorFont>
      <a:minorFont>
        <a:latin typeface="Franklin Gothic Dem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lnDef>
  </a:objectDefaults>
  <a:extraClrSchemeLst>
    <a:extraClrScheme>
      <a:clrScheme name="planet_corpor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et_corpor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et_corpor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et_corpor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et_corpor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et_corpor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et_corpor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10966</TotalTime>
  <Pages>0</Pages>
  <Words>859</Words>
  <Characters>0</Characters>
  <Application>Microsoft Office PowerPoint</Application>
  <DocSecurity>0</DocSecurity>
  <PresentationFormat>全屏显示(4:3)</PresentationFormat>
  <Lines>0</Lines>
  <Paragraphs>70</Paragraphs>
  <Slides>11</Slides>
  <Notes>1</Notes>
  <HiddenSlides>0</HiddenSlides>
  <MMClips>0</MMClips>
  <ScaleCrop>false</ScaleCrop>
  <HeadingPairs>
    <vt:vector size="4" baseType="variant">
      <vt:variant>
        <vt:lpstr>主题</vt:lpstr>
      </vt:variant>
      <vt:variant>
        <vt:i4>3</vt:i4>
      </vt:variant>
      <vt:variant>
        <vt:lpstr>幻灯片标题</vt:lpstr>
      </vt:variant>
      <vt:variant>
        <vt:i4>11</vt:i4>
      </vt:variant>
    </vt:vector>
  </HeadingPairs>
  <TitlesOfParts>
    <vt:vector size="14" baseType="lpstr">
      <vt:lpstr>1_蓝色地球</vt:lpstr>
      <vt:lpstr>1_golden_globe</vt:lpstr>
      <vt:lpstr>planet_corporate</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lj</dc:creator>
  <cp:keywords>通用 地球</cp:keywords>
  <cp:lastModifiedBy>微软用户</cp:lastModifiedBy>
  <cp:revision>246</cp:revision>
  <dcterms:modified xsi:type="dcterms:W3CDTF">2012-10-23T07:22:42Z</dcterms:modified>
</cp:coreProperties>
</file>